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sldIdLst>
    <p:sldId id="540" r:id="rId2"/>
    <p:sldId id="350" r:id="rId3"/>
    <p:sldId id="634" r:id="rId4"/>
    <p:sldId id="591" r:id="rId5"/>
    <p:sldId id="588" r:id="rId6"/>
    <p:sldId id="592" r:id="rId7"/>
    <p:sldId id="590" r:id="rId8"/>
    <p:sldId id="595" r:id="rId9"/>
    <p:sldId id="339" r:id="rId10"/>
    <p:sldId id="347" r:id="rId11"/>
    <p:sldId id="341" r:id="rId12"/>
    <p:sldId id="342" r:id="rId13"/>
    <p:sldId id="593" r:id="rId14"/>
    <p:sldId id="589" r:id="rId15"/>
    <p:sldId id="304" r:id="rId16"/>
    <p:sldId id="635" r:id="rId17"/>
    <p:sldId id="598" r:id="rId18"/>
    <p:sldId id="599" r:id="rId19"/>
    <p:sldId id="600" r:id="rId20"/>
    <p:sldId id="601" r:id="rId21"/>
    <p:sldId id="602" r:id="rId22"/>
    <p:sldId id="603" r:id="rId23"/>
    <p:sldId id="604" r:id="rId24"/>
    <p:sldId id="605" r:id="rId25"/>
    <p:sldId id="606" r:id="rId26"/>
    <p:sldId id="607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7" r:id="rId36"/>
    <p:sldId id="616" r:id="rId37"/>
    <p:sldId id="618" r:id="rId38"/>
    <p:sldId id="55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2AF"/>
    <a:srgbClr val="000066"/>
    <a:srgbClr val="FDFCC8"/>
    <a:srgbClr val="FF6600"/>
    <a:srgbClr val="E92E53"/>
    <a:srgbClr val="FF0000"/>
    <a:srgbClr val="FFCC00"/>
    <a:srgbClr val="E636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018" autoAdjust="0"/>
    <p:restoredTop sz="95969" autoAdjust="0"/>
  </p:normalViewPr>
  <p:slideViewPr>
    <p:cSldViewPr snapToGrid="0" snapToObjects="1">
      <p:cViewPr varScale="1">
        <p:scale>
          <a:sx n="127" d="100"/>
          <a:sy n="127" d="100"/>
        </p:scale>
        <p:origin x="216" y="368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8346"/>
    </p:cViewPr>
  </p:sorterViewPr>
  <p:notesViewPr>
    <p:cSldViewPr snapToGrid="0" snapToObjects="1">
      <p:cViewPr varScale="1">
        <p:scale>
          <a:sx n="114" d="100"/>
          <a:sy n="114" d="100"/>
        </p:scale>
        <p:origin x="522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0B7F6B-8D7D-4E95-AF73-6D9CD49BFCFE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F3532CCE-5AAD-4200-B134-C9ADBD7467FB}">
      <dgm:prSet phldrT="[Text]"/>
      <dgm:spPr/>
      <dgm:t>
        <a:bodyPr/>
        <a:lstStyle/>
        <a:p>
          <a:r>
            <a:rPr lang="en-US" b="1" dirty="0"/>
            <a:t>Project creation </a:t>
          </a:r>
        </a:p>
      </dgm:t>
    </dgm:pt>
    <dgm:pt modelId="{07B3AF58-FC7B-4F2A-A4CA-7EF73760558A}" type="parTrans" cxnId="{07BFC18A-5176-4551-ACFB-5AF8C20198BC}">
      <dgm:prSet/>
      <dgm:spPr/>
      <dgm:t>
        <a:bodyPr/>
        <a:lstStyle/>
        <a:p>
          <a:endParaRPr lang="en-US"/>
        </a:p>
      </dgm:t>
    </dgm:pt>
    <dgm:pt modelId="{0DFFD95E-5B8D-4B34-A8BF-C5463D46C7B4}" type="sibTrans" cxnId="{07BFC18A-5176-4551-ACFB-5AF8C20198BC}">
      <dgm:prSet/>
      <dgm:spPr/>
      <dgm:t>
        <a:bodyPr/>
        <a:lstStyle/>
        <a:p>
          <a:endParaRPr lang="en-US"/>
        </a:p>
      </dgm:t>
    </dgm:pt>
    <dgm:pt modelId="{9A68D520-CB15-406C-8120-45E8AE614F4D}">
      <dgm:prSet phldrT="[Text]"/>
      <dgm:spPr/>
      <dgm:t>
        <a:bodyPr/>
        <a:lstStyle/>
        <a:p>
          <a:r>
            <a:rPr lang="en-US" b="1" dirty="0"/>
            <a:t>Packaging</a:t>
          </a:r>
        </a:p>
        <a:p>
          <a:r>
            <a:rPr lang="en-US" b="1" dirty="0"/>
            <a:t>&amp;</a:t>
          </a:r>
        </a:p>
        <a:p>
          <a:r>
            <a:rPr lang="en-US" b="1" dirty="0"/>
            <a:t>Uploading</a:t>
          </a:r>
          <a:r>
            <a:rPr lang="en-US" dirty="0"/>
            <a:t> </a:t>
          </a:r>
        </a:p>
      </dgm:t>
    </dgm:pt>
    <dgm:pt modelId="{88FE05FD-7379-4F91-B68A-2EF56B098EA1}" type="parTrans" cxnId="{8CFFF7D8-DA18-4FE2-A196-AE6135823EC9}">
      <dgm:prSet/>
      <dgm:spPr/>
      <dgm:t>
        <a:bodyPr/>
        <a:lstStyle/>
        <a:p>
          <a:endParaRPr lang="en-US"/>
        </a:p>
      </dgm:t>
    </dgm:pt>
    <dgm:pt modelId="{7587840C-50B8-48C9-8299-D927AE396829}" type="sibTrans" cxnId="{8CFFF7D8-DA18-4FE2-A196-AE6135823EC9}">
      <dgm:prSet/>
      <dgm:spPr/>
      <dgm:t>
        <a:bodyPr/>
        <a:lstStyle/>
        <a:p>
          <a:endParaRPr lang="en-US"/>
        </a:p>
      </dgm:t>
    </dgm:pt>
    <dgm:pt modelId="{A12277FB-2475-471A-A135-1069C7D33FDC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Service &amp; runtime Emulation</a:t>
          </a:r>
          <a:endParaRPr lang="en-US" dirty="0">
            <a:solidFill>
              <a:schemeClr val="tx1"/>
            </a:solidFill>
          </a:endParaRPr>
        </a:p>
      </dgm:t>
    </dgm:pt>
    <dgm:pt modelId="{DF5030C9-7338-4584-A326-CD74CD980A65}" type="parTrans" cxnId="{260DC40B-0964-4566-BE0E-7F6EA075710C}">
      <dgm:prSet/>
      <dgm:spPr/>
      <dgm:t>
        <a:bodyPr/>
        <a:lstStyle/>
        <a:p>
          <a:endParaRPr lang="en-US"/>
        </a:p>
      </dgm:t>
    </dgm:pt>
    <dgm:pt modelId="{21C60A96-E12A-4EC4-B9BB-CEBF27F39549}" type="sibTrans" cxnId="{260DC40B-0964-4566-BE0E-7F6EA075710C}">
      <dgm:prSet/>
      <dgm:spPr/>
      <dgm:t>
        <a:bodyPr/>
        <a:lstStyle/>
        <a:p>
          <a:endParaRPr lang="en-US"/>
        </a:p>
      </dgm:t>
    </dgm:pt>
    <dgm:pt modelId="{F290391E-1DD3-4590-B238-E7F4B1A84D8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Testing &amp; Debugging</a:t>
          </a:r>
        </a:p>
      </dgm:t>
    </dgm:pt>
    <dgm:pt modelId="{26001C23-2BA6-41F4-ACAD-F067BD58A536}" type="parTrans" cxnId="{614A5954-5B82-4FE7-BECC-11641E6A34D3}">
      <dgm:prSet/>
      <dgm:spPr/>
      <dgm:t>
        <a:bodyPr/>
        <a:lstStyle/>
        <a:p>
          <a:endParaRPr lang="en-US"/>
        </a:p>
      </dgm:t>
    </dgm:pt>
    <dgm:pt modelId="{53AABDA9-82D4-43C1-98D0-5C88A5AC3415}" type="sibTrans" cxnId="{614A5954-5B82-4FE7-BECC-11641E6A34D3}">
      <dgm:prSet/>
      <dgm:spPr/>
      <dgm:t>
        <a:bodyPr/>
        <a:lstStyle/>
        <a:p>
          <a:endParaRPr lang="en-US"/>
        </a:p>
      </dgm:t>
    </dgm:pt>
    <dgm:pt modelId="{154B573A-3183-46AD-B643-9655BBC2AE2F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Modeling &amp; monitoring</a:t>
          </a:r>
          <a:endParaRPr lang="en-US" b="0" dirty="0">
            <a:solidFill>
              <a:schemeClr val="tx1"/>
            </a:solidFill>
          </a:endParaRPr>
        </a:p>
      </dgm:t>
    </dgm:pt>
    <dgm:pt modelId="{DBADB240-2694-4AA6-8746-E988E626CFDF}" type="parTrans" cxnId="{49C0FF84-6246-46E6-BFB2-E4DAB4C7CD2A}">
      <dgm:prSet/>
      <dgm:spPr/>
      <dgm:t>
        <a:bodyPr/>
        <a:lstStyle/>
        <a:p>
          <a:endParaRPr lang="en-US"/>
        </a:p>
      </dgm:t>
    </dgm:pt>
    <dgm:pt modelId="{A74B06BC-BE7B-4B05-A2BF-F772CC8CF8D8}" type="sibTrans" cxnId="{49C0FF84-6246-46E6-BFB2-E4DAB4C7CD2A}">
      <dgm:prSet/>
      <dgm:spPr/>
      <dgm:t>
        <a:bodyPr/>
        <a:lstStyle/>
        <a:p>
          <a:endParaRPr lang="en-US"/>
        </a:p>
      </dgm:t>
    </dgm:pt>
    <dgm:pt modelId="{98A9D6FA-06B0-47FB-9334-E9D7034DC179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Validation</a:t>
          </a:r>
          <a:endParaRPr lang="en-US" dirty="0">
            <a:solidFill>
              <a:schemeClr val="tx1"/>
            </a:solidFill>
          </a:endParaRPr>
        </a:p>
      </dgm:t>
    </dgm:pt>
    <dgm:pt modelId="{59A14CF5-D8DB-4E2B-BFBE-CD30F00E94C7}" type="sibTrans" cxnId="{DDD082D3-23F8-4812-8A0C-79AB0F1F2CBC}">
      <dgm:prSet/>
      <dgm:spPr/>
      <dgm:t>
        <a:bodyPr/>
        <a:lstStyle/>
        <a:p>
          <a:endParaRPr lang="en-US"/>
        </a:p>
      </dgm:t>
    </dgm:pt>
    <dgm:pt modelId="{BC92502B-CA55-468C-AF61-F9412AA1266F}" type="parTrans" cxnId="{DDD082D3-23F8-4812-8A0C-79AB0F1F2CBC}">
      <dgm:prSet/>
      <dgm:spPr/>
      <dgm:t>
        <a:bodyPr/>
        <a:lstStyle/>
        <a:p>
          <a:endParaRPr lang="en-US"/>
        </a:p>
      </dgm:t>
    </dgm:pt>
    <dgm:pt modelId="{CBC7740B-F1A6-42AB-B269-5C8316571D4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Image </a:t>
          </a:r>
        </a:p>
        <a:p>
          <a:r>
            <a:rPr lang="en-US" b="1" dirty="0">
              <a:solidFill>
                <a:schemeClr val="tx1"/>
              </a:solidFill>
            </a:rPr>
            <a:t>&amp; SM Preparation </a:t>
          </a:r>
        </a:p>
      </dgm:t>
    </dgm:pt>
    <dgm:pt modelId="{6FF43354-2A9C-45AC-8D52-A1E52DA63B0E}" type="sibTrans" cxnId="{88B3AA2E-FED5-43C9-A3AB-5203E41E8610}">
      <dgm:prSet/>
      <dgm:spPr/>
      <dgm:t>
        <a:bodyPr/>
        <a:lstStyle/>
        <a:p>
          <a:endParaRPr lang="en-US"/>
        </a:p>
      </dgm:t>
    </dgm:pt>
    <dgm:pt modelId="{FC7484B9-5C14-4350-9702-CC1B3C421C3F}" type="parTrans" cxnId="{88B3AA2E-FED5-43C9-A3AB-5203E41E8610}">
      <dgm:prSet/>
      <dgm:spPr/>
      <dgm:t>
        <a:bodyPr/>
        <a:lstStyle/>
        <a:p>
          <a:endParaRPr lang="en-US"/>
        </a:p>
      </dgm:t>
    </dgm:pt>
    <dgm:pt modelId="{675AAF49-DA3E-4DCE-8A2C-C73A2F6110A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Descriptor writing</a:t>
          </a:r>
        </a:p>
      </dgm:t>
    </dgm:pt>
    <dgm:pt modelId="{1CEF5BFD-ECB5-4DE9-95B7-B50454570268}" type="parTrans" cxnId="{9C9749E4-CED0-4BDE-8230-B53F4EB4A49F}">
      <dgm:prSet/>
      <dgm:spPr/>
      <dgm:t>
        <a:bodyPr/>
        <a:lstStyle/>
        <a:p>
          <a:endParaRPr lang="en-US"/>
        </a:p>
      </dgm:t>
    </dgm:pt>
    <dgm:pt modelId="{72959EB8-A85D-4320-8DEE-2757B3BDA299}" type="sibTrans" cxnId="{9C9749E4-CED0-4BDE-8230-B53F4EB4A49F}">
      <dgm:prSet/>
      <dgm:spPr/>
      <dgm:t>
        <a:bodyPr/>
        <a:lstStyle/>
        <a:p>
          <a:endParaRPr lang="en-US"/>
        </a:p>
      </dgm:t>
    </dgm:pt>
    <dgm:pt modelId="{30DC0B95-259D-4170-A175-AFEB112AEB40}" type="pres">
      <dgm:prSet presAssocID="{200B7F6B-8D7D-4E95-AF73-6D9CD49BFCFE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A39F0FE-7C27-4DC9-A127-D442CF1995B1}" type="pres">
      <dgm:prSet presAssocID="{154B573A-3183-46AD-B643-9655BBC2AE2F}" presName="Accent8" presStyleCnt="0"/>
      <dgm:spPr/>
    </dgm:pt>
    <dgm:pt modelId="{30292E88-8821-4DC0-A75E-FAA49EA8BBB0}" type="pres">
      <dgm:prSet presAssocID="{154B573A-3183-46AD-B643-9655BBC2AE2F}" presName="Accent" presStyleLbl="node1" presStyleIdx="0" presStyleCnt="8"/>
      <dgm:spPr/>
    </dgm:pt>
    <dgm:pt modelId="{A6ED8D87-B750-4DC9-A4B9-7694757ED2E1}" type="pres">
      <dgm:prSet presAssocID="{154B573A-3183-46AD-B643-9655BBC2AE2F}" presName="ParentBackground8" presStyleCnt="0"/>
      <dgm:spPr/>
    </dgm:pt>
    <dgm:pt modelId="{210DE3CC-6559-4AA7-BCB7-FE7A7011A107}" type="pres">
      <dgm:prSet presAssocID="{154B573A-3183-46AD-B643-9655BBC2AE2F}" presName="ParentBackground" presStyleLbl="fgAcc1" presStyleIdx="0" presStyleCnt="8"/>
      <dgm:spPr/>
    </dgm:pt>
    <dgm:pt modelId="{ED9594DF-1AB4-43F6-9CB6-660681888759}" type="pres">
      <dgm:prSet presAssocID="{154B573A-3183-46AD-B643-9655BBC2AE2F}" presName="Parent8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D9A379D4-AA5B-4182-A1BE-8F61E36C85F6}" type="pres">
      <dgm:prSet presAssocID="{F290391E-1DD3-4590-B238-E7F4B1A84D82}" presName="Accent7" presStyleCnt="0"/>
      <dgm:spPr/>
    </dgm:pt>
    <dgm:pt modelId="{7DD2D3F0-B0C1-4A7F-AB81-C5B279F9E3EE}" type="pres">
      <dgm:prSet presAssocID="{F290391E-1DD3-4590-B238-E7F4B1A84D82}" presName="Accent" presStyleLbl="node1" presStyleIdx="1" presStyleCnt="8"/>
      <dgm:spPr/>
    </dgm:pt>
    <dgm:pt modelId="{CD0E20C3-978F-4312-AB76-B22BCB35818B}" type="pres">
      <dgm:prSet presAssocID="{F290391E-1DD3-4590-B238-E7F4B1A84D82}" presName="ParentBackground7" presStyleCnt="0"/>
      <dgm:spPr/>
    </dgm:pt>
    <dgm:pt modelId="{7C21509E-D044-41B6-8D73-7C6B75075DC3}" type="pres">
      <dgm:prSet presAssocID="{F290391E-1DD3-4590-B238-E7F4B1A84D82}" presName="ParentBackground" presStyleLbl="fgAcc1" presStyleIdx="1" presStyleCnt="8"/>
      <dgm:spPr/>
    </dgm:pt>
    <dgm:pt modelId="{510D2E60-245B-4B52-977F-1C83AD79E6D8}" type="pres">
      <dgm:prSet presAssocID="{F290391E-1DD3-4590-B238-E7F4B1A84D82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48659A3-3E38-4824-B6C0-A16B7D89815F}" type="pres">
      <dgm:prSet presAssocID="{A12277FB-2475-471A-A135-1069C7D33FDC}" presName="Accent6" presStyleCnt="0"/>
      <dgm:spPr/>
    </dgm:pt>
    <dgm:pt modelId="{24B94E54-BB42-4F96-AE95-466649228341}" type="pres">
      <dgm:prSet presAssocID="{A12277FB-2475-471A-A135-1069C7D33FDC}" presName="Accent" presStyleLbl="node1" presStyleIdx="2" presStyleCnt="8"/>
      <dgm:spPr/>
    </dgm:pt>
    <dgm:pt modelId="{38DDD09A-F69C-4525-816E-DDA0B3BFEF21}" type="pres">
      <dgm:prSet presAssocID="{A12277FB-2475-471A-A135-1069C7D33FDC}" presName="ParentBackground6" presStyleCnt="0"/>
      <dgm:spPr/>
    </dgm:pt>
    <dgm:pt modelId="{6DDF76D3-E087-4D5A-B910-E6E7F84305B4}" type="pres">
      <dgm:prSet presAssocID="{A12277FB-2475-471A-A135-1069C7D33FDC}" presName="ParentBackground" presStyleLbl="fgAcc1" presStyleIdx="2" presStyleCnt="8"/>
      <dgm:spPr/>
    </dgm:pt>
    <dgm:pt modelId="{460554CE-42BE-4541-B86B-A512ABC03E28}" type="pres">
      <dgm:prSet presAssocID="{A12277FB-2475-471A-A135-1069C7D33FDC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440BC4B-8E8E-4700-B272-FDA890B9FB41}" type="pres">
      <dgm:prSet presAssocID="{9A68D520-CB15-406C-8120-45E8AE614F4D}" presName="Accent5" presStyleCnt="0"/>
      <dgm:spPr/>
    </dgm:pt>
    <dgm:pt modelId="{BE647616-EBBE-4476-8246-BC11E6AC5F12}" type="pres">
      <dgm:prSet presAssocID="{9A68D520-CB15-406C-8120-45E8AE614F4D}" presName="Accent" presStyleLbl="node1" presStyleIdx="3" presStyleCnt="8"/>
      <dgm:spPr/>
    </dgm:pt>
    <dgm:pt modelId="{592CEF0B-5FA9-4977-BF39-A4567A0B40AA}" type="pres">
      <dgm:prSet presAssocID="{9A68D520-CB15-406C-8120-45E8AE614F4D}" presName="ParentBackground5" presStyleCnt="0"/>
      <dgm:spPr/>
    </dgm:pt>
    <dgm:pt modelId="{D87C9CE6-10D3-4C61-AEEA-29EF2DFE2C68}" type="pres">
      <dgm:prSet presAssocID="{9A68D520-CB15-406C-8120-45E8AE614F4D}" presName="ParentBackground" presStyleLbl="fgAcc1" presStyleIdx="3" presStyleCnt="8"/>
      <dgm:spPr/>
    </dgm:pt>
    <dgm:pt modelId="{04416D95-DE2B-4520-B7AD-F1C30ADC1127}" type="pres">
      <dgm:prSet presAssocID="{9A68D520-CB15-406C-8120-45E8AE614F4D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DCAFE4D-4C55-4019-A754-DE7C79CB210B}" type="pres">
      <dgm:prSet presAssocID="{98A9D6FA-06B0-47FB-9334-E9D7034DC179}" presName="Accent4" presStyleCnt="0"/>
      <dgm:spPr/>
    </dgm:pt>
    <dgm:pt modelId="{A46AC7BF-2E1B-428C-BCF7-136AE97A2E5F}" type="pres">
      <dgm:prSet presAssocID="{98A9D6FA-06B0-47FB-9334-E9D7034DC179}" presName="Accent" presStyleLbl="node1" presStyleIdx="4" presStyleCnt="8"/>
      <dgm:spPr/>
    </dgm:pt>
    <dgm:pt modelId="{4666B491-4B7B-4FB5-87B8-7F49650E26CE}" type="pres">
      <dgm:prSet presAssocID="{98A9D6FA-06B0-47FB-9334-E9D7034DC179}" presName="ParentBackground4" presStyleCnt="0"/>
      <dgm:spPr/>
    </dgm:pt>
    <dgm:pt modelId="{2159E595-71B0-4DB0-98D5-4D22001A0CF0}" type="pres">
      <dgm:prSet presAssocID="{98A9D6FA-06B0-47FB-9334-E9D7034DC179}" presName="ParentBackground" presStyleLbl="fgAcc1" presStyleIdx="4" presStyleCnt="8"/>
      <dgm:spPr/>
    </dgm:pt>
    <dgm:pt modelId="{520675BD-329A-43BE-A4D9-68F54F6E96D5}" type="pres">
      <dgm:prSet presAssocID="{98A9D6FA-06B0-47FB-9334-E9D7034DC179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CD23677-D59A-43C6-87A4-9A2666F268FC}" type="pres">
      <dgm:prSet presAssocID="{CBC7740B-F1A6-42AB-B269-5C8316571D41}" presName="Accent3" presStyleCnt="0"/>
      <dgm:spPr/>
    </dgm:pt>
    <dgm:pt modelId="{BB06D89C-8192-49ED-80D9-5BF301144613}" type="pres">
      <dgm:prSet presAssocID="{CBC7740B-F1A6-42AB-B269-5C8316571D41}" presName="Accent" presStyleLbl="node1" presStyleIdx="5" presStyleCnt="8"/>
      <dgm:spPr/>
    </dgm:pt>
    <dgm:pt modelId="{F8568DCA-EFE0-4100-B6B6-8A908CA0DB39}" type="pres">
      <dgm:prSet presAssocID="{CBC7740B-F1A6-42AB-B269-5C8316571D41}" presName="ParentBackground3" presStyleCnt="0"/>
      <dgm:spPr/>
    </dgm:pt>
    <dgm:pt modelId="{841AA808-DC2B-48E1-AC9E-3C20EAA8C4FE}" type="pres">
      <dgm:prSet presAssocID="{CBC7740B-F1A6-42AB-B269-5C8316571D41}" presName="ParentBackground" presStyleLbl="fgAcc1" presStyleIdx="5" presStyleCnt="8"/>
      <dgm:spPr/>
    </dgm:pt>
    <dgm:pt modelId="{52879230-F96E-46E7-AED1-7A8BE3B6AE53}" type="pres">
      <dgm:prSet presAssocID="{CBC7740B-F1A6-42AB-B269-5C8316571D41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09DCD9C7-68B9-4E17-AB0F-5A6A6997E4EB}" type="pres">
      <dgm:prSet presAssocID="{675AAF49-DA3E-4DCE-8A2C-C73A2F6110A1}" presName="Accent2" presStyleCnt="0"/>
      <dgm:spPr/>
    </dgm:pt>
    <dgm:pt modelId="{EEBA9F38-6742-4076-A900-77979005F5F8}" type="pres">
      <dgm:prSet presAssocID="{675AAF49-DA3E-4DCE-8A2C-C73A2F6110A1}" presName="Accent" presStyleLbl="node1" presStyleIdx="6" presStyleCnt="8"/>
      <dgm:spPr/>
    </dgm:pt>
    <dgm:pt modelId="{1AFF828F-92A2-4CDE-8088-99BBE63C3BAB}" type="pres">
      <dgm:prSet presAssocID="{675AAF49-DA3E-4DCE-8A2C-C73A2F6110A1}" presName="ParentBackground2" presStyleCnt="0"/>
      <dgm:spPr/>
    </dgm:pt>
    <dgm:pt modelId="{24D70777-97CF-4754-A22B-E34A047F18FD}" type="pres">
      <dgm:prSet presAssocID="{675AAF49-DA3E-4DCE-8A2C-C73A2F6110A1}" presName="ParentBackground" presStyleLbl="fgAcc1" presStyleIdx="6" presStyleCnt="8" custLinFactNeighborX="554" custLinFactNeighborY="-661"/>
      <dgm:spPr/>
    </dgm:pt>
    <dgm:pt modelId="{C5A04951-C659-4A0C-8635-8C07B34E65CE}" type="pres">
      <dgm:prSet presAssocID="{675AAF49-DA3E-4DCE-8A2C-C73A2F6110A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B41A5A-F29E-4C41-8A97-D3CB9AECDD76}" type="pres">
      <dgm:prSet presAssocID="{F3532CCE-5AAD-4200-B134-C9ADBD7467FB}" presName="Accent1" presStyleCnt="0"/>
      <dgm:spPr/>
    </dgm:pt>
    <dgm:pt modelId="{7AFD72E3-3273-4320-A1DD-897034D36626}" type="pres">
      <dgm:prSet presAssocID="{F3532CCE-5AAD-4200-B134-C9ADBD7467FB}" presName="Accent" presStyleLbl="node1" presStyleIdx="7" presStyleCnt="8"/>
      <dgm:spPr/>
    </dgm:pt>
    <dgm:pt modelId="{FDDCFE44-D5DB-40B0-8912-6B38FE71A929}" type="pres">
      <dgm:prSet presAssocID="{F3532CCE-5AAD-4200-B134-C9ADBD7467FB}" presName="ParentBackground1" presStyleCnt="0"/>
      <dgm:spPr/>
    </dgm:pt>
    <dgm:pt modelId="{EC28442F-CBF6-4ED3-B3C4-3CCFFDE26CFD}" type="pres">
      <dgm:prSet presAssocID="{F3532CCE-5AAD-4200-B134-C9ADBD7467FB}" presName="ParentBackground" presStyleLbl="fgAcc1" presStyleIdx="7" presStyleCnt="8"/>
      <dgm:spPr/>
    </dgm:pt>
    <dgm:pt modelId="{4B258562-39D2-410D-87B9-0D4B06773655}" type="pres">
      <dgm:prSet presAssocID="{F3532CCE-5AAD-4200-B134-C9ADBD7467FB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2123A09-0E25-3A4D-B061-F2B7FEA3E17B}" type="presOf" srcId="{9A68D520-CB15-406C-8120-45E8AE614F4D}" destId="{04416D95-DE2B-4520-B7AD-F1C30ADC1127}" srcOrd="1" destOrd="0" presId="urn:microsoft.com/office/officeart/2011/layout/CircleProcess"/>
    <dgm:cxn modelId="{260DC40B-0964-4566-BE0E-7F6EA075710C}" srcId="{200B7F6B-8D7D-4E95-AF73-6D9CD49BFCFE}" destId="{A12277FB-2475-471A-A135-1069C7D33FDC}" srcOrd="5" destOrd="0" parTransId="{DF5030C9-7338-4584-A326-CD74CD980A65}" sibTransId="{21C60A96-E12A-4EC4-B9BB-CEBF27F39549}"/>
    <dgm:cxn modelId="{7052071A-460B-DB49-9397-D5AB61B63325}" type="presOf" srcId="{200B7F6B-8D7D-4E95-AF73-6D9CD49BFCFE}" destId="{30DC0B95-259D-4170-A175-AFEB112AEB40}" srcOrd="0" destOrd="0" presId="urn:microsoft.com/office/officeart/2011/layout/CircleProcess"/>
    <dgm:cxn modelId="{09542A1E-4B47-B44B-9365-C6A5F9F87877}" type="presOf" srcId="{154B573A-3183-46AD-B643-9655BBC2AE2F}" destId="{210DE3CC-6559-4AA7-BCB7-FE7A7011A107}" srcOrd="0" destOrd="0" presId="urn:microsoft.com/office/officeart/2011/layout/CircleProcess"/>
    <dgm:cxn modelId="{88B3AA2E-FED5-43C9-A3AB-5203E41E8610}" srcId="{200B7F6B-8D7D-4E95-AF73-6D9CD49BFCFE}" destId="{CBC7740B-F1A6-42AB-B269-5C8316571D41}" srcOrd="2" destOrd="0" parTransId="{FC7484B9-5C14-4350-9702-CC1B3C421C3F}" sibTransId="{6FF43354-2A9C-45AC-8D52-A1E52DA63B0E}"/>
    <dgm:cxn modelId="{23BB4A34-4B15-7C48-8808-8C93D714539C}" type="presOf" srcId="{F290391E-1DD3-4590-B238-E7F4B1A84D82}" destId="{510D2E60-245B-4B52-977F-1C83AD79E6D8}" srcOrd="1" destOrd="0" presId="urn:microsoft.com/office/officeart/2011/layout/CircleProcess"/>
    <dgm:cxn modelId="{38B21047-E655-EB48-A8ED-BB625A8A6AA4}" type="presOf" srcId="{A12277FB-2475-471A-A135-1069C7D33FDC}" destId="{6DDF76D3-E087-4D5A-B910-E6E7F84305B4}" srcOrd="0" destOrd="0" presId="urn:microsoft.com/office/officeart/2011/layout/CircleProcess"/>
    <dgm:cxn modelId="{0C9E3D4C-B81F-E346-BBD2-56DB5A76128A}" type="presOf" srcId="{F3532CCE-5AAD-4200-B134-C9ADBD7467FB}" destId="{EC28442F-CBF6-4ED3-B3C4-3CCFFDE26CFD}" srcOrd="0" destOrd="0" presId="urn:microsoft.com/office/officeart/2011/layout/CircleProcess"/>
    <dgm:cxn modelId="{94348E4C-9A8E-5148-8538-9804EAECB9AB}" type="presOf" srcId="{154B573A-3183-46AD-B643-9655BBC2AE2F}" destId="{ED9594DF-1AB4-43F6-9CB6-660681888759}" srcOrd="1" destOrd="0" presId="urn:microsoft.com/office/officeart/2011/layout/CircleProcess"/>
    <dgm:cxn modelId="{C4E30752-12CD-0F4C-9AA1-6B967EE3E0A1}" type="presOf" srcId="{98A9D6FA-06B0-47FB-9334-E9D7034DC179}" destId="{2159E595-71B0-4DB0-98D5-4D22001A0CF0}" srcOrd="0" destOrd="0" presId="urn:microsoft.com/office/officeart/2011/layout/CircleProcess"/>
    <dgm:cxn modelId="{614A5954-5B82-4FE7-BECC-11641E6A34D3}" srcId="{200B7F6B-8D7D-4E95-AF73-6D9CD49BFCFE}" destId="{F290391E-1DD3-4590-B238-E7F4B1A84D82}" srcOrd="6" destOrd="0" parTransId="{26001C23-2BA6-41F4-ACAD-F067BD58A536}" sibTransId="{53AABDA9-82D4-43C1-98D0-5C88A5AC3415}"/>
    <dgm:cxn modelId="{E2256063-81E4-7F41-B212-CADDBEBB20F5}" type="presOf" srcId="{A12277FB-2475-471A-A135-1069C7D33FDC}" destId="{460554CE-42BE-4541-B86B-A512ABC03E28}" srcOrd="1" destOrd="0" presId="urn:microsoft.com/office/officeart/2011/layout/CircleProcess"/>
    <dgm:cxn modelId="{49C0FF84-6246-46E6-BFB2-E4DAB4C7CD2A}" srcId="{200B7F6B-8D7D-4E95-AF73-6D9CD49BFCFE}" destId="{154B573A-3183-46AD-B643-9655BBC2AE2F}" srcOrd="7" destOrd="0" parTransId="{DBADB240-2694-4AA6-8746-E988E626CFDF}" sibTransId="{A74B06BC-BE7B-4B05-A2BF-F772CC8CF8D8}"/>
    <dgm:cxn modelId="{07BFC18A-5176-4551-ACFB-5AF8C20198BC}" srcId="{200B7F6B-8D7D-4E95-AF73-6D9CD49BFCFE}" destId="{F3532CCE-5AAD-4200-B134-C9ADBD7467FB}" srcOrd="0" destOrd="0" parTransId="{07B3AF58-FC7B-4F2A-A4CA-7EF73760558A}" sibTransId="{0DFFD95E-5B8D-4B34-A8BF-C5463D46C7B4}"/>
    <dgm:cxn modelId="{20FFE08B-22AD-864A-9200-E39F8A851401}" type="presOf" srcId="{F290391E-1DD3-4590-B238-E7F4B1A84D82}" destId="{7C21509E-D044-41B6-8D73-7C6B75075DC3}" srcOrd="0" destOrd="0" presId="urn:microsoft.com/office/officeart/2011/layout/CircleProcess"/>
    <dgm:cxn modelId="{F7DD299B-2509-1D44-AB61-80748D669C3B}" type="presOf" srcId="{9A68D520-CB15-406C-8120-45E8AE614F4D}" destId="{D87C9CE6-10D3-4C61-AEEA-29EF2DFE2C68}" srcOrd="0" destOrd="0" presId="urn:microsoft.com/office/officeart/2011/layout/CircleProcess"/>
    <dgm:cxn modelId="{C06C0CAD-B1FC-5345-BE12-EFAEF49313DC}" type="presOf" srcId="{675AAF49-DA3E-4DCE-8A2C-C73A2F6110A1}" destId="{24D70777-97CF-4754-A22B-E34A047F18FD}" srcOrd="0" destOrd="0" presId="urn:microsoft.com/office/officeart/2011/layout/CircleProcess"/>
    <dgm:cxn modelId="{4FC804B8-54C6-6B40-811F-40ED8585BD79}" type="presOf" srcId="{98A9D6FA-06B0-47FB-9334-E9D7034DC179}" destId="{520675BD-329A-43BE-A4D9-68F54F6E96D5}" srcOrd="1" destOrd="0" presId="urn:microsoft.com/office/officeart/2011/layout/CircleProcess"/>
    <dgm:cxn modelId="{0AE2DABA-4F9E-A64D-B554-06A2AD12C082}" type="presOf" srcId="{CBC7740B-F1A6-42AB-B269-5C8316571D41}" destId="{52879230-F96E-46E7-AED1-7A8BE3B6AE53}" srcOrd="1" destOrd="0" presId="urn:microsoft.com/office/officeart/2011/layout/CircleProcess"/>
    <dgm:cxn modelId="{EC6E31CA-61CB-4A4E-AB3B-CE20A2094AB0}" type="presOf" srcId="{CBC7740B-F1A6-42AB-B269-5C8316571D41}" destId="{841AA808-DC2B-48E1-AC9E-3C20EAA8C4FE}" srcOrd="0" destOrd="0" presId="urn:microsoft.com/office/officeart/2011/layout/CircleProcess"/>
    <dgm:cxn modelId="{DDD082D3-23F8-4812-8A0C-79AB0F1F2CBC}" srcId="{200B7F6B-8D7D-4E95-AF73-6D9CD49BFCFE}" destId="{98A9D6FA-06B0-47FB-9334-E9D7034DC179}" srcOrd="3" destOrd="0" parTransId="{BC92502B-CA55-468C-AF61-F9412AA1266F}" sibTransId="{59A14CF5-D8DB-4E2B-BFBE-CD30F00E94C7}"/>
    <dgm:cxn modelId="{8CFFF7D8-DA18-4FE2-A196-AE6135823EC9}" srcId="{200B7F6B-8D7D-4E95-AF73-6D9CD49BFCFE}" destId="{9A68D520-CB15-406C-8120-45E8AE614F4D}" srcOrd="4" destOrd="0" parTransId="{88FE05FD-7379-4F91-B68A-2EF56B098EA1}" sibTransId="{7587840C-50B8-48C9-8299-D927AE396829}"/>
    <dgm:cxn modelId="{AA6662D9-510B-E945-88A3-5E6E9647D015}" type="presOf" srcId="{675AAF49-DA3E-4DCE-8A2C-C73A2F6110A1}" destId="{C5A04951-C659-4A0C-8635-8C07B34E65CE}" srcOrd="1" destOrd="0" presId="urn:microsoft.com/office/officeart/2011/layout/CircleProcess"/>
    <dgm:cxn modelId="{F19D8BDD-C277-2946-ADC9-C41FD0C7CCA4}" type="presOf" srcId="{F3532CCE-5AAD-4200-B134-C9ADBD7467FB}" destId="{4B258562-39D2-410D-87B9-0D4B06773655}" srcOrd="1" destOrd="0" presId="urn:microsoft.com/office/officeart/2011/layout/CircleProcess"/>
    <dgm:cxn modelId="{9C9749E4-CED0-4BDE-8230-B53F4EB4A49F}" srcId="{200B7F6B-8D7D-4E95-AF73-6D9CD49BFCFE}" destId="{675AAF49-DA3E-4DCE-8A2C-C73A2F6110A1}" srcOrd="1" destOrd="0" parTransId="{1CEF5BFD-ECB5-4DE9-95B7-B50454570268}" sibTransId="{72959EB8-A85D-4320-8DEE-2757B3BDA299}"/>
    <dgm:cxn modelId="{62D03CCB-7E9E-954D-A327-FA34C448A2CF}" type="presParOf" srcId="{30DC0B95-259D-4170-A175-AFEB112AEB40}" destId="{CA39F0FE-7C27-4DC9-A127-D442CF1995B1}" srcOrd="0" destOrd="0" presId="urn:microsoft.com/office/officeart/2011/layout/CircleProcess"/>
    <dgm:cxn modelId="{D7E67E43-F0BB-2347-BD53-7C238798192B}" type="presParOf" srcId="{CA39F0FE-7C27-4DC9-A127-D442CF1995B1}" destId="{30292E88-8821-4DC0-A75E-FAA49EA8BBB0}" srcOrd="0" destOrd="0" presId="urn:microsoft.com/office/officeart/2011/layout/CircleProcess"/>
    <dgm:cxn modelId="{9006C347-09A1-BE4F-921F-94E95254819E}" type="presParOf" srcId="{30DC0B95-259D-4170-A175-AFEB112AEB40}" destId="{A6ED8D87-B750-4DC9-A4B9-7694757ED2E1}" srcOrd="1" destOrd="0" presId="urn:microsoft.com/office/officeart/2011/layout/CircleProcess"/>
    <dgm:cxn modelId="{8A3C1CE7-67DA-C349-8FDD-218EC31DC017}" type="presParOf" srcId="{A6ED8D87-B750-4DC9-A4B9-7694757ED2E1}" destId="{210DE3CC-6559-4AA7-BCB7-FE7A7011A107}" srcOrd="0" destOrd="0" presId="urn:microsoft.com/office/officeart/2011/layout/CircleProcess"/>
    <dgm:cxn modelId="{AE9AE8D0-E633-8D4E-9DF6-C6F270830E1E}" type="presParOf" srcId="{30DC0B95-259D-4170-A175-AFEB112AEB40}" destId="{ED9594DF-1AB4-43F6-9CB6-660681888759}" srcOrd="2" destOrd="0" presId="urn:microsoft.com/office/officeart/2011/layout/CircleProcess"/>
    <dgm:cxn modelId="{B6B362A7-A0B7-9347-88EA-7CCBD946931F}" type="presParOf" srcId="{30DC0B95-259D-4170-A175-AFEB112AEB40}" destId="{D9A379D4-AA5B-4182-A1BE-8F61E36C85F6}" srcOrd="3" destOrd="0" presId="urn:microsoft.com/office/officeart/2011/layout/CircleProcess"/>
    <dgm:cxn modelId="{1F1138DC-4B39-0C4E-93BB-E99C6D1FD822}" type="presParOf" srcId="{D9A379D4-AA5B-4182-A1BE-8F61E36C85F6}" destId="{7DD2D3F0-B0C1-4A7F-AB81-C5B279F9E3EE}" srcOrd="0" destOrd="0" presId="urn:microsoft.com/office/officeart/2011/layout/CircleProcess"/>
    <dgm:cxn modelId="{6604875E-6EFD-1047-AD4E-761C1F7B1610}" type="presParOf" srcId="{30DC0B95-259D-4170-A175-AFEB112AEB40}" destId="{CD0E20C3-978F-4312-AB76-B22BCB35818B}" srcOrd="4" destOrd="0" presId="urn:microsoft.com/office/officeart/2011/layout/CircleProcess"/>
    <dgm:cxn modelId="{C16FC337-BA66-754E-9951-069BE93BCDA9}" type="presParOf" srcId="{CD0E20C3-978F-4312-AB76-B22BCB35818B}" destId="{7C21509E-D044-41B6-8D73-7C6B75075DC3}" srcOrd="0" destOrd="0" presId="urn:microsoft.com/office/officeart/2011/layout/CircleProcess"/>
    <dgm:cxn modelId="{D6BF5F61-A2A2-0C4F-B4D4-9494DDF36EC0}" type="presParOf" srcId="{30DC0B95-259D-4170-A175-AFEB112AEB40}" destId="{510D2E60-245B-4B52-977F-1C83AD79E6D8}" srcOrd="5" destOrd="0" presId="urn:microsoft.com/office/officeart/2011/layout/CircleProcess"/>
    <dgm:cxn modelId="{3FBC3D86-CED8-0A4C-8BF4-C7E7CBFAC327}" type="presParOf" srcId="{30DC0B95-259D-4170-A175-AFEB112AEB40}" destId="{148659A3-3E38-4824-B6C0-A16B7D89815F}" srcOrd="6" destOrd="0" presId="urn:microsoft.com/office/officeart/2011/layout/CircleProcess"/>
    <dgm:cxn modelId="{BAA63CE2-F22C-1D49-B249-29B3823ED66E}" type="presParOf" srcId="{148659A3-3E38-4824-B6C0-A16B7D89815F}" destId="{24B94E54-BB42-4F96-AE95-466649228341}" srcOrd="0" destOrd="0" presId="urn:microsoft.com/office/officeart/2011/layout/CircleProcess"/>
    <dgm:cxn modelId="{5B3F2548-3137-2D48-AFA2-63C08F498483}" type="presParOf" srcId="{30DC0B95-259D-4170-A175-AFEB112AEB40}" destId="{38DDD09A-F69C-4525-816E-DDA0B3BFEF21}" srcOrd="7" destOrd="0" presId="urn:microsoft.com/office/officeart/2011/layout/CircleProcess"/>
    <dgm:cxn modelId="{DD5A98B9-86AE-3242-A1BF-49A653043E76}" type="presParOf" srcId="{38DDD09A-F69C-4525-816E-DDA0B3BFEF21}" destId="{6DDF76D3-E087-4D5A-B910-E6E7F84305B4}" srcOrd="0" destOrd="0" presId="urn:microsoft.com/office/officeart/2011/layout/CircleProcess"/>
    <dgm:cxn modelId="{0C93A85E-0DA8-0A45-B4F0-B2D21FC3A694}" type="presParOf" srcId="{30DC0B95-259D-4170-A175-AFEB112AEB40}" destId="{460554CE-42BE-4541-B86B-A512ABC03E28}" srcOrd="8" destOrd="0" presId="urn:microsoft.com/office/officeart/2011/layout/CircleProcess"/>
    <dgm:cxn modelId="{F350534B-6131-0D43-BCC3-1871D6AB121F}" type="presParOf" srcId="{30DC0B95-259D-4170-A175-AFEB112AEB40}" destId="{4440BC4B-8E8E-4700-B272-FDA890B9FB41}" srcOrd="9" destOrd="0" presId="urn:microsoft.com/office/officeart/2011/layout/CircleProcess"/>
    <dgm:cxn modelId="{0E31207F-CC98-FF4F-800C-B7E9DE7EF3A5}" type="presParOf" srcId="{4440BC4B-8E8E-4700-B272-FDA890B9FB41}" destId="{BE647616-EBBE-4476-8246-BC11E6AC5F12}" srcOrd="0" destOrd="0" presId="urn:microsoft.com/office/officeart/2011/layout/CircleProcess"/>
    <dgm:cxn modelId="{0D4E7D14-44C2-FF45-80D7-0263959503EB}" type="presParOf" srcId="{30DC0B95-259D-4170-A175-AFEB112AEB40}" destId="{592CEF0B-5FA9-4977-BF39-A4567A0B40AA}" srcOrd="10" destOrd="0" presId="urn:microsoft.com/office/officeart/2011/layout/CircleProcess"/>
    <dgm:cxn modelId="{02279B54-F5DC-5F42-9228-05EE7C910852}" type="presParOf" srcId="{592CEF0B-5FA9-4977-BF39-A4567A0B40AA}" destId="{D87C9CE6-10D3-4C61-AEEA-29EF2DFE2C68}" srcOrd="0" destOrd="0" presId="urn:microsoft.com/office/officeart/2011/layout/CircleProcess"/>
    <dgm:cxn modelId="{7B7BCCE5-BCDE-0743-844E-D0E2A244CEF7}" type="presParOf" srcId="{30DC0B95-259D-4170-A175-AFEB112AEB40}" destId="{04416D95-DE2B-4520-B7AD-F1C30ADC1127}" srcOrd="11" destOrd="0" presId="urn:microsoft.com/office/officeart/2011/layout/CircleProcess"/>
    <dgm:cxn modelId="{8EB94B93-38C1-634B-9482-3479DE6C1E05}" type="presParOf" srcId="{30DC0B95-259D-4170-A175-AFEB112AEB40}" destId="{2DCAFE4D-4C55-4019-A754-DE7C79CB210B}" srcOrd="12" destOrd="0" presId="urn:microsoft.com/office/officeart/2011/layout/CircleProcess"/>
    <dgm:cxn modelId="{62F2DE46-6177-2340-99D5-789E4757F7A9}" type="presParOf" srcId="{2DCAFE4D-4C55-4019-A754-DE7C79CB210B}" destId="{A46AC7BF-2E1B-428C-BCF7-136AE97A2E5F}" srcOrd="0" destOrd="0" presId="urn:microsoft.com/office/officeart/2011/layout/CircleProcess"/>
    <dgm:cxn modelId="{F1CA0906-A532-BD4F-9E21-9A5F5324DB71}" type="presParOf" srcId="{30DC0B95-259D-4170-A175-AFEB112AEB40}" destId="{4666B491-4B7B-4FB5-87B8-7F49650E26CE}" srcOrd="13" destOrd="0" presId="urn:microsoft.com/office/officeart/2011/layout/CircleProcess"/>
    <dgm:cxn modelId="{1529B8A9-499B-1845-AB5A-756E7EFF890D}" type="presParOf" srcId="{4666B491-4B7B-4FB5-87B8-7F49650E26CE}" destId="{2159E595-71B0-4DB0-98D5-4D22001A0CF0}" srcOrd="0" destOrd="0" presId="urn:microsoft.com/office/officeart/2011/layout/CircleProcess"/>
    <dgm:cxn modelId="{1557269B-87B4-CA46-BEB1-67FDCD061131}" type="presParOf" srcId="{30DC0B95-259D-4170-A175-AFEB112AEB40}" destId="{520675BD-329A-43BE-A4D9-68F54F6E96D5}" srcOrd="14" destOrd="0" presId="urn:microsoft.com/office/officeart/2011/layout/CircleProcess"/>
    <dgm:cxn modelId="{8CC56344-4C97-E64D-AEF6-803F7EC4F7F3}" type="presParOf" srcId="{30DC0B95-259D-4170-A175-AFEB112AEB40}" destId="{FCD23677-D59A-43C6-87A4-9A2666F268FC}" srcOrd="15" destOrd="0" presId="urn:microsoft.com/office/officeart/2011/layout/CircleProcess"/>
    <dgm:cxn modelId="{2C11B74D-533F-5E49-8E42-BBD6BC531EDC}" type="presParOf" srcId="{FCD23677-D59A-43C6-87A4-9A2666F268FC}" destId="{BB06D89C-8192-49ED-80D9-5BF301144613}" srcOrd="0" destOrd="0" presId="urn:microsoft.com/office/officeart/2011/layout/CircleProcess"/>
    <dgm:cxn modelId="{1397B4BB-AD89-844D-8240-16088AA3FF13}" type="presParOf" srcId="{30DC0B95-259D-4170-A175-AFEB112AEB40}" destId="{F8568DCA-EFE0-4100-B6B6-8A908CA0DB39}" srcOrd="16" destOrd="0" presId="urn:microsoft.com/office/officeart/2011/layout/CircleProcess"/>
    <dgm:cxn modelId="{B5F9E6C5-B241-BE4E-9989-62C321DAA536}" type="presParOf" srcId="{F8568DCA-EFE0-4100-B6B6-8A908CA0DB39}" destId="{841AA808-DC2B-48E1-AC9E-3C20EAA8C4FE}" srcOrd="0" destOrd="0" presId="urn:microsoft.com/office/officeart/2011/layout/CircleProcess"/>
    <dgm:cxn modelId="{98BAC387-CFD3-E84C-936F-2FC9F4DB24D7}" type="presParOf" srcId="{30DC0B95-259D-4170-A175-AFEB112AEB40}" destId="{52879230-F96E-46E7-AED1-7A8BE3B6AE53}" srcOrd="17" destOrd="0" presId="urn:microsoft.com/office/officeart/2011/layout/CircleProcess"/>
    <dgm:cxn modelId="{11A48AB9-7673-E34E-B81B-14D0C4000801}" type="presParOf" srcId="{30DC0B95-259D-4170-A175-AFEB112AEB40}" destId="{09DCD9C7-68B9-4E17-AB0F-5A6A6997E4EB}" srcOrd="18" destOrd="0" presId="urn:microsoft.com/office/officeart/2011/layout/CircleProcess"/>
    <dgm:cxn modelId="{563F372C-9A00-0643-878E-C50C54351265}" type="presParOf" srcId="{09DCD9C7-68B9-4E17-AB0F-5A6A6997E4EB}" destId="{EEBA9F38-6742-4076-A900-77979005F5F8}" srcOrd="0" destOrd="0" presId="urn:microsoft.com/office/officeart/2011/layout/CircleProcess"/>
    <dgm:cxn modelId="{08EC1B2E-A41B-0244-BBF5-68FA1A67108B}" type="presParOf" srcId="{30DC0B95-259D-4170-A175-AFEB112AEB40}" destId="{1AFF828F-92A2-4CDE-8088-99BBE63C3BAB}" srcOrd="19" destOrd="0" presId="urn:microsoft.com/office/officeart/2011/layout/CircleProcess"/>
    <dgm:cxn modelId="{FDE59769-9C5F-4946-8A0A-7149DF49597D}" type="presParOf" srcId="{1AFF828F-92A2-4CDE-8088-99BBE63C3BAB}" destId="{24D70777-97CF-4754-A22B-E34A047F18FD}" srcOrd="0" destOrd="0" presId="urn:microsoft.com/office/officeart/2011/layout/CircleProcess"/>
    <dgm:cxn modelId="{4C688E8C-FBF0-2342-A385-D0E760BF6B1F}" type="presParOf" srcId="{30DC0B95-259D-4170-A175-AFEB112AEB40}" destId="{C5A04951-C659-4A0C-8635-8C07B34E65CE}" srcOrd="20" destOrd="0" presId="urn:microsoft.com/office/officeart/2011/layout/CircleProcess"/>
    <dgm:cxn modelId="{98575EEF-C762-9C47-BC9B-934A33611BCC}" type="presParOf" srcId="{30DC0B95-259D-4170-A175-AFEB112AEB40}" destId="{EEB41A5A-F29E-4C41-8A97-D3CB9AECDD76}" srcOrd="21" destOrd="0" presId="urn:microsoft.com/office/officeart/2011/layout/CircleProcess"/>
    <dgm:cxn modelId="{AB2A2328-3494-EF4B-B5BE-8B8F8F30C5EE}" type="presParOf" srcId="{EEB41A5A-F29E-4C41-8A97-D3CB9AECDD76}" destId="{7AFD72E3-3273-4320-A1DD-897034D36626}" srcOrd="0" destOrd="0" presId="urn:microsoft.com/office/officeart/2011/layout/CircleProcess"/>
    <dgm:cxn modelId="{CC1AF200-122F-794D-9B14-7D0ECFCBF05E}" type="presParOf" srcId="{30DC0B95-259D-4170-A175-AFEB112AEB40}" destId="{FDDCFE44-D5DB-40B0-8912-6B38FE71A929}" srcOrd="22" destOrd="0" presId="urn:microsoft.com/office/officeart/2011/layout/CircleProcess"/>
    <dgm:cxn modelId="{7160FAA2-9BD1-A343-BF52-9E0A167FC425}" type="presParOf" srcId="{FDDCFE44-D5DB-40B0-8912-6B38FE71A929}" destId="{EC28442F-CBF6-4ED3-B3C4-3CCFFDE26CFD}" srcOrd="0" destOrd="0" presId="urn:microsoft.com/office/officeart/2011/layout/CircleProcess"/>
    <dgm:cxn modelId="{6D6DCD40-C6E5-7B48-BBE9-964AF507FC2E}" type="presParOf" srcId="{30DC0B95-259D-4170-A175-AFEB112AEB40}" destId="{4B258562-39D2-410D-87B9-0D4B06773655}" srcOrd="23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92E88-8821-4DC0-A75E-FAA49EA8BBB0}">
      <dsp:nvSpPr>
        <dsp:cNvPr id="0" name=""/>
        <dsp:cNvSpPr/>
      </dsp:nvSpPr>
      <dsp:spPr>
        <a:xfrm>
          <a:off x="10243340" y="1812838"/>
          <a:ext cx="1362090" cy="136268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0DE3CC-6559-4AA7-BCB7-FE7A7011A107}">
      <dsp:nvSpPr>
        <dsp:cNvPr id="0" name=""/>
        <dsp:cNvSpPr/>
      </dsp:nvSpPr>
      <dsp:spPr>
        <a:xfrm>
          <a:off x="10288093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Modeling &amp; monitoring</a:t>
          </a:r>
          <a:endParaRPr lang="en-US" sz="1400" b="0" kern="1200" dirty="0">
            <a:solidFill>
              <a:schemeClr val="tx1"/>
            </a:solidFill>
          </a:endParaRPr>
        </a:p>
      </dsp:txBody>
      <dsp:txXfrm>
        <a:off x="10469399" y="2039992"/>
        <a:ext cx="908825" cy="908374"/>
      </dsp:txXfrm>
    </dsp:sp>
    <dsp:sp modelId="{7DD2D3F0-B0C1-4A7F-AB81-C5B279F9E3EE}">
      <dsp:nvSpPr>
        <dsp:cNvPr id="0" name=""/>
        <dsp:cNvSpPr/>
      </dsp:nvSpPr>
      <dsp:spPr>
        <a:xfrm rot="2700000">
          <a:off x="8834068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21509E-D044-41B6-8D73-7C6B75075DC3}">
      <dsp:nvSpPr>
        <dsp:cNvPr id="0" name=""/>
        <dsp:cNvSpPr/>
      </dsp:nvSpPr>
      <dsp:spPr>
        <a:xfrm>
          <a:off x="8880102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Testing &amp; Debugging</a:t>
          </a:r>
        </a:p>
      </dsp:txBody>
      <dsp:txXfrm>
        <a:off x="9061408" y="2039992"/>
        <a:ext cx="908825" cy="908374"/>
      </dsp:txXfrm>
    </dsp:sp>
    <dsp:sp modelId="{24B94E54-BB42-4F96-AE95-466649228341}">
      <dsp:nvSpPr>
        <dsp:cNvPr id="0" name=""/>
        <dsp:cNvSpPr/>
      </dsp:nvSpPr>
      <dsp:spPr>
        <a:xfrm rot="2700000">
          <a:off x="7426077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F76D3-E087-4D5A-B910-E6E7F84305B4}">
      <dsp:nvSpPr>
        <dsp:cNvPr id="0" name=""/>
        <dsp:cNvSpPr/>
      </dsp:nvSpPr>
      <dsp:spPr>
        <a:xfrm>
          <a:off x="7472111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Service &amp; runtime Emulation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7653417" y="2039992"/>
        <a:ext cx="908825" cy="908374"/>
      </dsp:txXfrm>
    </dsp:sp>
    <dsp:sp modelId="{BE647616-EBBE-4476-8246-BC11E6AC5F12}">
      <dsp:nvSpPr>
        <dsp:cNvPr id="0" name=""/>
        <dsp:cNvSpPr/>
      </dsp:nvSpPr>
      <dsp:spPr>
        <a:xfrm rot="2700000">
          <a:off x="6018086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7C9CE6-10D3-4C61-AEEA-29EF2DFE2C68}">
      <dsp:nvSpPr>
        <dsp:cNvPr id="0" name=""/>
        <dsp:cNvSpPr/>
      </dsp:nvSpPr>
      <dsp:spPr>
        <a:xfrm>
          <a:off x="6064120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Packaging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&amp;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Uploading</a:t>
          </a:r>
          <a:r>
            <a:rPr lang="en-US" sz="1400" kern="1200" dirty="0"/>
            <a:t> </a:t>
          </a:r>
        </a:p>
      </dsp:txBody>
      <dsp:txXfrm>
        <a:off x="6245426" y="2039992"/>
        <a:ext cx="908825" cy="908374"/>
      </dsp:txXfrm>
    </dsp:sp>
    <dsp:sp modelId="{A46AC7BF-2E1B-428C-BCF7-136AE97A2E5F}">
      <dsp:nvSpPr>
        <dsp:cNvPr id="0" name=""/>
        <dsp:cNvSpPr/>
      </dsp:nvSpPr>
      <dsp:spPr>
        <a:xfrm rot="2700000">
          <a:off x="4610095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9E595-71B0-4DB0-98D5-4D22001A0CF0}">
      <dsp:nvSpPr>
        <dsp:cNvPr id="0" name=""/>
        <dsp:cNvSpPr/>
      </dsp:nvSpPr>
      <dsp:spPr>
        <a:xfrm>
          <a:off x="4656128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Validation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4837434" y="2039992"/>
        <a:ext cx="908825" cy="908374"/>
      </dsp:txXfrm>
    </dsp:sp>
    <dsp:sp modelId="{BB06D89C-8192-49ED-80D9-5BF301144613}">
      <dsp:nvSpPr>
        <dsp:cNvPr id="0" name=""/>
        <dsp:cNvSpPr/>
      </dsp:nvSpPr>
      <dsp:spPr>
        <a:xfrm rot="2700000">
          <a:off x="3202104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AA808-DC2B-48E1-AC9E-3C20EAA8C4FE}">
      <dsp:nvSpPr>
        <dsp:cNvPr id="0" name=""/>
        <dsp:cNvSpPr/>
      </dsp:nvSpPr>
      <dsp:spPr>
        <a:xfrm>
          <a:off x="3248137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Image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&amp; SM Preparation </a:t>
          </a:r>
        </a:p>
      </dsp:txBody>
      <dsp:txXfrm>
        <a:off x="3429443" y="2039992"/>
        <a:ext cx="908825" cy="908374"/>
      </dsp:txXfrm>
    </dsp:sp>
    <dsp:sp modelId="{EEBA9F38-6742-4076-A900-77979005F5F8}">
      <dsp:nvSpPr>
        <dsp:cNvPr id="0" name=""/>
        <dsp:cNvSpPr/>
      </dsp:nvSpPr>
      <dsp:spPr>
        <a:xfrm rot="2700000">
          <a:off x="1794112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70777-97CF-4754-A22B-E34A047F18FD}">
      <dsp:nvSpPr>
        <dsp:cNvPr id="0" name=""/>
        <dsp:cNvSpPr/>
      </dsp:nvSpPr>
      <dsp:spPr>
        <a:xfrm>
          <a:off x="1847190" y="1849862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Descriptor writing</a:t>
          </a:r>
        </a:p>
      </dsp:txBody>
      <dsp:txXfrm>
        <a:off x="2028496" y="2031585"/>
        <a:ext cx="908825" cy="908374"/>
      </dsp:txXfrm>
    </dsp:sp>
    <dsp:sp modelId="{7AFD72E3-3273-4320-A1DD-897034D36626}">
      <dsp:nvSpPr>
        <dsp:cNvPr id="0" name=""/>
        <dsp:cNvSpPr/>
      </dsp:nvSpPr>
      <dsp:spPr>
        <a:xfrm rot="2700000">
          <a:off x="386121" y="1812881"/>
          <a:ext cx="1362357" cy="136235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8442F-CBF6-4ED3-B3C4-3CCFFDE26CFD}">
      <dsp:nvSpPr>
        <dsp:cNvPr id="0" name=""/>
        <dsp:cNvSpPr/>
      </dsp:nvSpPr>
      <dsp:spPr>
        <a:xfrm>
          <a:off x="432155" y="1858269"/>
          <a:ext cx="1271437" cy="127181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Project creation </a:t>
          </a:r>
        </a:p>
      </dsp:txBody>
      <dsp:txXfrm>
        <a:off x="613461" y="2039992"/>
        <a:ext cx="908825" cy="90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3C0F43-ED88-9B48-836B-6DEC6337B5C6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e-IL"/>
              <a:t>Click to edit Master text styles</a:t>
            </a:r>
          </a:p>
          <a:p>
            <a:pPr lvl="1"/>
            <a:r>
              <a:rPr lang="he-IL"/>
              <a:t>Second level</a:t>
            </a:r>
          </a:p>
          <a:p>
            <a:pPr lvl="2"/>
            <a:r>
              <a:rPr lang="he-IL"/>
              <a:t>Third level</a:t>
            </a:r>
          </a:p>
          <a:p>
            <a:pPr lvl="3"/>
            <a:r>
              <a:rPr lang="he-IL"/>
              <a:t>Fourth level</a:t>
            </a:r>
          </a:p>
          <a:p>
            <a:pPr lvl="4"/>
            <a:r>
              <a:rPr lang="he-I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9B4D4-0913-8344-AEAE-F95D450467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10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41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94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432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82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9B4D4-0913-8344-AEAE-F95D450467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7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76667" y="3723700"/>
            <a:ext cx="3802620" cy="50405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77" y="13671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60165" y="-1889354"/>
            <a:ext cx="4913523" cy="6513086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79515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201271"/>
            <a:ext cx="10515600" cy="4975692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Master text styles</a:t>
            </a:r>
          </a:p>
          <a:p>
            <a:pPr lvl="1"/>
            <a:r>
              <a:rPr lang="en-US" dirty="0"/>
              <a:t>Second </a:t>
            </a:r>
            <a:r>
              <a:rPr lang="en-US" dirty="0" err="1"/>
              <a:t>levelx</a:t>
            </a:r>
            <a:endParaRPr lang="en-US" dirty="0"/>
          </a:p>
          <a:p>
            <a:pPr lvl="2"/>
            <a:r>
              <a:rPr lang="en-US" dirty="0"/>
              <a:t>Third </a:t>
            </a:r>
            <a:r>
              <a:rPr lang="en-US" dirty="0" err="1"/>
              <a:t>levelx</a:t>
            </a:r>
            <a:endParaRPr lang="en-US" dirty="0"/>
          </a:p>
          <a:p>
            <a:pPr lvl="3"/>
            <a:r>
              <a:rPr lang="en-US" dirty="0"/>
              <a:t>Fourth </a:t>
            </a:r>
            <a:r>
              <a:rPr lang="en-US" dirty="0" err="1"/>
              <a:t>levelx</a:t>
            </a:r>
            <a:endParaRPr lang="en-US" dirty="0"/>
          </a:p>
          <a:p>
            <a:pPr lvl="4"/>
            <a:r>
              <a:rPr lang="en-US" dirty="0"/>
              <a:t>Fifth </a:t>
            </a:r>
            <a:r>
              <a:rPr lang="en-US" dirty="0" err="1"/>
              <a:t>levelx</a:t>
            </a:r>
            <a:endParaRPr lang="en-US" dirty="0"/>
          </a:p>
        </p:txBody>
      </p:sp>
      <p:sp>
        <p:nvSpPr>
          <p:cNvPr id="8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58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20867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053388"/>
            <a:ext cx="5157787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229476"/>
            <a:ext cx="5183188" cy="80310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6170612" y="2053388"/>
            <a:ext cx="5183188" cy="41362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2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4877" y="1519589"/>
            <a:ext cx="7097948" cy="13852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07765" y="-1736954"/>
            <a:ext cx="4913523" cy="651308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385313" y="4735901"/>
            <a:ext cx="8191354" cy="8400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85313" y="5687427"/>
            <a:ext cx="8191354" cy="618481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12592" y="3857179"/>
            <a:ext cx="4249647" cy="563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65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Master text style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s-ES_tradnl" dirty="0"/>
              <a:t>….</a:t>
            </a:r>
            <a:endParaRPr lang="en-US" dirty="0"/>
          </a:p>
        </p:txBody>
      </p:sp>
      <p:sp>
        <p:nvSpPr>
          <p:cNvPr id="6" name="5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20000">
                <a:schemeClr val="tx2">
                  <a:lumMod val="60000"/>
                  <a:lumOff val="40000"/>
                </a:schemeClr>
              </a:gs>
              <a:gs pos="35001">
                <a:srgbClr val="1A8D48"/>
              </a:gs>
              <a:gs pos="52000">
                <a:srgbClr val="FFFF00"/>
              </a:gs>
              <a:gs pos="82000">
                <a:srgbClr val="EE3F17"/>
              </a:gs>
              <a:gs pos="93000">
                <a:srgbClr val="E81766"/>
              </a:gs>
              <a:gs pos="100000">
                <a:srgbClr val="A603AB"/>
              </a:gs>
            </a:gsLst>
            <a:lin ang="10800000" scaled="0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6D9EE6-BE68-AA43-800B-9255F837AE6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153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1680713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016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0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01271"/>
            <a:ext cx="10515600" cy="497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414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95580" y="6356349"/>
            <a:ext cx="12008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D9EE6-BE68-AA43-800B-9255F837AE6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7 Rectángulo"/>
          <p:cNvSpPr/>
          <p:nvPr userDrawn="1"/>
        </p:nvSpPr>
        <p:spPr>
          <a:xfrm>
            <a:off x="838200" y="1155552"/>
            <a:ext cx="10515600" cy="4571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9119" y="6288087"/>
            <a:ext cx="2134681" cy="5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9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69" r:id="rId4"/>
    <p:sldLayoutId id="2147483670" r:id="rId5"/>
    <p:sldLayoutId id="2147483671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85280" y="5414963"/>
            <a:ext cx="12126790" cy="1077996"/>
          </a:xfrm>
        </p:spPr>
        <p:txBody>
          <a:bodyPr>
            <a:normAutofit fontScale="90000"/>
          </a:bodyPr>
          <a:lstStyle/>
          <a:p>
            <a:r>
              <a:rPr lang="en-GB" sz="4400" b="1" dirty="0"/>
              <a:t>WP4: 5GTANGO SDK Demonstration</a:t>
            </a:r>
            <a:br>
              <a:rPr lang="en-GB" sz="4400" b="1" dirty="0"/>
            </a:br>
            <a:r>
              <a:rPr lang="en-US" sz="3600" dirty="0"/>
              <a:t>Presenter: Manuel Peuster (Paderborn University)</a:t>
            </a:r>
            <a:br>
              <a:rPr lang="en-US" sz="3600" dirty="0"/>
            </a:b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3219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B6587-4898-B940-96EE-15726F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Find bugs using </a:t>
            </a:r>
            <a:r>
              <a:rPr lang="en-US" dirty="0" err="1"/>
              <a:t>tng</a:t>
            </a:r>
            <a:r>
              <a:rPr lang="en-US" dirty="0"/>
              <a:t>-validate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7F8F5D-3F03-084B-A89E-9D57272F1D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10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EB3141-62E9-A547-ABC2-A060276F596E}"/>
              </a:ext>
            </a:extLst>
          </p:cNvPr>
          <p:cNvSpPr/>
          <p:nvPr/>
        </p:nvSpPr>
        <p:spPr>
          <a:xfrm>
            <a:off x="8008914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3: Topology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connection point)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C17CAB-D4F3-1C40-9897-43ACEA093852}"/>
              </a:ext>
            </a:extLst>
          </p:cNvPr>
          <p:cNvSpPr/>
          <p:nvPr/>
        </p:nvSpPr>
        <p:spPr>
          <a:xfrm>
            <a:off x="4210786" y="2052321"/>
            <a:ext cx="3685245" cy="2100579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2: Integrity error </a:t>
            </a:r>
          </a:p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(incorrect reference)</a:t>
            </a:r>
          </a:p>
          <a:p>
            <a:pPr algn="ctr"/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/>
          <p:nvPr/>
        </p:nvSpPr>
        <p:spPr>
          <a:xfrm>
            <a:off x="412658" y="2052321"/>
            <a:ext cx="3685245" cy="21005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Bug 1: Syntax error (typo)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33439"/>
          <a:stretch/>
        </p:blipFill>
        <p:spPr>
          <a:xfrm>
            <a:off x="759047" y="2753360"/>
            <a:ext cx="2992466" cy="99060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646164" y="2706649"/>
            <a:ext cx="862596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12" y="2706649"/>
            <a:ext cx="3152775" cy="95250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AFB9E4-E5F2-034B-B028-B857F1F334BE}"/>
              </a:ext>
            </a:extLst>
          </p:cNvPr>
          <p:cNvSpPr/>
          <p:nvPr/>
        </p:nvSpPr>
        <p:spPr>
          <a:xfrm>
            <a:off x="5467170" y="3015259"/>
            <a:ext cx="162582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43" b="15569"/>
          <a:stretch/>
        </p:blipFill>
        <p:spPr>
          <a:xfrm>
            <a:off x="390833" y="5667613"/>
            <a:ext cx="3707070" cy="77128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1093913" y="5885617"/>
            <a:ext cx="1603568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56" r="10243"/>
          <a:stretch/>
        </p:blipFill>
        <p:spPr>
          <a:xfrm>
            <a:off x="4210786" y="5667613"/>
            <a:ext cx="3685245" cy="521555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50FDD676-CD97-CA44-BFF6-4DEA7E3DE902}"/>
              </a:ext>
            </a:extLst>
          </p:cNvPr>
          <p:cNvSpPr/>
          <p:nvPr/>
        </p:nvSpPr>
        <p:spPr>
          <a:xfrm>
            <a:off x="5467170" y="5641379"/>
            <a:ext cx="111588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273" y="2706649"/>
            <a:ext cx="3438525" cy="135255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8301282" y="3357524"/>
            <a:ext cx="3392877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3"/>
          <a:stretch/>
        </p:blipFill>
        <p:spPr>
          <a:xfrm>
            <a:off x="8008914" y="5667614"/>
            <a:ext cx="3685245" cy="335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6549D240-4959-E34E-A7CC-7BF0BBF85924}"/>
              </a:ext>
            </a:extLst>
          </p:cNvPr>
          <p:cNvSpPr/>
          <p:nvPr/>
        </p:nvSpPr>
        <p:spPr>
          <a:xfrm>
            <a:off x="9525000" y="5618947"/>
            <a:ext cx="2282042" cy="335280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1787919" y="46842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5628639" y="4684227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5400000">
            <a:off x="9530360" y="4680675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0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 animBg="1"/>
      <p:bldP spid="22" grpId="0" animBg="1"/>
      <p:bldP spid="24" grpId="0" animBg="1"/>
      <p:bldP spid="25" grpId="0" animBg="1"/>
      <p:bldP spid="23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05F5D033-BCBD-D34D-96E3-151F48B2C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8842" y="1201738"/>
            <a:ext cx="7554315" cy="49752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F90E56-11DA-1B45-8A1A-466CDD91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Analyze the validated service in GUI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D5802-BF24-CB49-8181-09958106FF1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FFA08D-8FA7-5445-9427-86E7A1254788}"/>
              </a:ext>
            </a:extLst>
          </p:cNvPr>
          <p:cNvGrpSpPr/>
          <p:nvPr/>
        </p:nvGrpSpPr>
        <p:grpSpPr>
          <a:xfrm>
            <a:off x="838200" y="255346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E678EAB-46D8-F243-8FA2-954758045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6A8AFE-0126-464C-B69A-460D123C135E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923AE151-5B6B-944F-8FDD-599F8B4197BF}"/>
              </a:ext>
            </a:extLst>
          </p:cNvPr>
          <p:cNvSpPr/>
          <p:nvPr/>
        </p:nvSpPr>
        <p:spPr>
          <a:xfrm>
            <a:off x="2567019" y="3341755"/>
            <a:ext cx="1998783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analyze/check</a:t>
            </a:r>
          </a:p>
        </p:txBody>
      </p:sp>
    </p:spTree>
    <p:extLst>
      <p:ext uri="{BB962C8B-B14F-4D97-AF65-F5344CB8AC3E}">
        <p14:creationId xmlns:p14="http://schemas.microsoft.com/office/powerpoint/2010/main" val="122440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AA3B-2792-0149-BAC5-D9092BB99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7: Package validated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F1073-0A5F-D14D-927A-F019AA259DF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A930F2-779D-D24E-A00D-A6B6A5B04646}"/>
              </a:ext>
            </a:extLst>
          </p:cNvPr>
          <p:cNvGrpSpPr/>
          <p:nvPr/>
        </p:nvGrpSpPr>
        <p:grpSpPr>
          <a:xfrm>
            <a:off x="849934" y="3917184"/>
            <a:ext cx="1359866" cy="1938666"/>
            <a:chOff x="-86359" y="3160125"/>
            <a:chExt cx="1359866" cy="19386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2F1C9C1-0A84-A14F-AA31-495066A32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898716-A999-EF42-A5AE-838F7158DC1D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4567444" y="183057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059583" y="2604291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5419214" y="260916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18" name="Snip Single Corner Rectangle 17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5558754" y="2738816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5698294" y="2868463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3964219" y="1648335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1" name="Down Arrow 20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230614" y="3976480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557670" y="4814231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-package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80488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309840" y="49138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7881840" y="3997917"/>
            <a:ext cx="2327449" cy="2156091"/>
            <a:chOff x="390983" y="4722615"/>
            <a:chExt cx="1742617" cy="165727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671117" y="4043907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123657" y="4672413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743402" y="4691386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write</a:t>
            </a:r>
          </a:p>
        </p:txBody>
      </p:sp>
      <p:sp>
        <p:nvSpPr>
          <p:cNvPr id="32" name="Cloud Callout 31">
            <a:extLst>
              <a:ext uri="{FF2B5EF4-FFF2-40B4-BE49-F238E27FC236}">
                <a16:creationId xmlns:a16="http://schemas.microsoft.com/office/drawing/2014/main" id="{095D9CAA-117B-C048-8960-5F84D9920312}"/>
              </a:ext>
            </a:extLst>
          </p:cNvPr>
          <p:cNvSpPr/>
          <p:nvPr/>
        </p:nvSpPr>
        <p:spPr>
          <a:xfrm>
            <a:off x="8545703" y="2722880"/>
            <a:ext cx="3331337" cy="1321028"/>
          </a:xfrm>
          <a:prstGeom prst="cloudCallout">
            <a:avLst>
              <a:gd name="adj1" fmla="val -24102"/>
              <a:gd name="adj2" fmla="val 8427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ETSI VNF Pkg. Format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(ETSI SOL004) compatible</a:t>
            </a:r>
          </a:p>
        </p:txBody>
      </p:sp>
    </p:spTree>
    <p:extLst>
      <p:ext uri="{BB962C8B-B14F-4D97-AF65-F5344CB8AC3E}">
        <p14:creationId xmlns:p14="http://schemas.microsoft.com/office/powerpoint/2010/main" val="2178664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95BDD5-F68F-E641-BF80-83FCBFFDE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8: On-board to 5GTANGO and OSM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44C674-2A10-9C47-BBAF-091D4A106736}"/>
              </a:ext>
            </a:extLst>
          </p:cNvPr>
          <p:cNvGrpSpPr/>
          <p:nvPr/>
        </p:nvGrpSpPr>
        <p:grpSpPr>
          <a:xfrm>
            <a:off x="3921060" y="2720040"/>
            <a:ext cx="2327449" cy="2156091"/>
            <a:chOff x="390983" y="4722615"/>
            <a:chExt cx="1742617" cy="165727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3749B0-993D-124C-8FCC-BB0A45FFF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0983" y="4722615"/>
              <a:ext cx="1729488" cy="153883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CA389A-A0CB-9441-83B8-DE2752F3E4A9}"/>
                </a:ext>
              </a:extLst>
            </p:cNvPr>
            <p:cNvSpPr txBox="1"/>
            <p:nvPr/>
          </p:nvSpPr>
          <p:spPr>
            <a:xfrm>
              <a:off x="457200" y="6096000"/>
              <a:ext cx="1676400" cy="283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5GTANGO package</a:t>
              </a:r>
            </a:p>
          </p:txBody>
        </p:sp>
      </p:grpSp>
      <p:sp>
        <p:nvSpPr>
          <p:cNvPr id="12" name="Right Arrow 11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869105" y="348589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751870" y="3194332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on-board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282" y="1596116"/>
            <a:ext cx="2879734" cy="1157652"/>
          </a:xfrm>
          <a:prstGeom prst="rect">
            <a:avLst/>
          </a:prstGeom>
          <a:effectLst/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1539240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V&amp;V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7982499" y="3679253"/>
            <a:ext cx="3371301" cy="1655093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868" y="3944508"/>
            <a:ext cx="2916148" cy="10665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9902933">
            <a:off x="6556365" y="265416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 rot="1518666">
            <a:off x="6556365" y="385670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02064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693A8-86B8-BC4D-B745-87E2BCBB22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12" y="4735901"/>
            <a:ext cx="9261105" cy="840087"/>
          </a:xfrm>
        </p:spPr>
        <p:txBody>
          <a:bodyPr>
            <a:normAutofit fontScale="90000"/>
          </a:bodyPr>
          <a:lstStyle/>
          <a:p>
            <a:r>
              <a:rPr lang="en-US" dirty="0"/>
              <a:t>Ready for validation &amp; deployment!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Simple, graphical generation</a:t>
            </a:r>
            <a:r>
              <a:rPr lang="en-US" dirty="0"/>
              <a:t> of service descriptors and projects</a:t>
            </a:r>
            <a:endParaRPr lang="en-US" b="1" dirty="0"/>
          </a:p>
          <a:p>
            <a:r>
              <a:rPr lang="en-US" b="1" dirty="0"/>
              <a:t>User friendly </a:t>
            </a:r>
            <a:r>
              <a:rPr lang="en-US" dirty="0"/>
              <a:t>management of network service projects</a:t>
            </a:r>
          </a:p>
          <a:p>
            <a:r>
              <a:rPr lang="en-US" dirty="0"/>
              <a:t>Easy-to-use </a:t>
            </a:r>
            <a:r>
              <a:rPr lang="en-US" b="1" dirty="0"/>
              <a:t>validation</a:t>
            </a:r>
            <a:r>
              <a:rPr lang="en-US" dirty="0"/>
              <a:t> tool for fast identification of a vide variety of bugs and errors </a:t>
            </a:r>
            <a:r>
              <a:rPr lang="en-US" b="1" dirty="0"/>
              <a:t>prior to service deployment</a:t>
            </a:r>
          </a:p>
          <a:p>
            <a:r>
              <a:rPr lang="en-US" dirty="0"/>
              <a:t>Powerful, fully </a:t>
            </a:r>
            <a:r>
              <a:rPr lang="en-US" b="1" dirty="0"/>
              <a:t>automated packaging </a:t>
            </a:r>
            <a:r>
              <a:rPr lang="en-US" dirty="0"/>
              <a:t>procedure generating </a:t>
            </a:r>
            <a:r>
              <a:rPr lang="en-US" b="1" dirty="0"/>
              <a:t>standard-compliant packages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b="1" dirty="0"/>
              <a:t>Generic, extensible 5GTANGO package </a:t>
            </a:r>
            <a:r>
              <a:rPr lang="en-US" dirty="0"/>
              <a:t>format compatible with OSM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5GTANGO SDK: Key takeaways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926717" y="4837814"/>
            <a:ext cx="85231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Fully integrated service development kit for NFV!</a:t>
            </a:r>
          </a:p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Speeding up the service development cycle!</a:t>
            </a:r>
          </a:p>
        </p:txBody>
      </p:sp>
    </p:spTree>
    <p:extLst>
      <p:ext uri="{BB962C8B-B14F-4D97-AF65-F5344CB8AC3E}">
        <p14:creationId xmlns:p14="http://schemas.microsoft.com/office/powerpoint/2010/main" val="3369769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511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Screenshots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1200150" cy="365125"/>
          </a:xfrm>
        </p:spPr>
        <p:txBody>
          <a:bodyPr/>
          <a:lstStyle/>
          <a:p>
            <a:fld id="{F36D9EE6-BE68-AA43-800B-9255F837AE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35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point: </a:t>
            </a:r>
            <a:r>
              <a:rPr lang="en-US" dirty="0" err="1"/>
              <a:t>Xubuntu</a:t>
            </a:r>
            <a:r>
              <a:rPr lang="en-US" dirty="0"/>
              <a:t> 18.04 VM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286811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32365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workspace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99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14DEA1-8A43-A841-AC2B-71CB6020E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008914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We are going to …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</a:t>
            </a:r>
            <a:r>
              <a:rPr lang="en-US" b="1" dirty="0"/>
              <a:t>new network service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 </a:t>
            </a:r>
            <a:r>
              <a:rPr lang="en-US" b="1" dirty="0"/>
              <a:t>5GTANGO</a:t>
            </a:r>
            <a:r>
              <a:rPr lang="en-US" dirty="0"/>
              <a:t> network </a:t>
            </a:r>
            <a:r>
              <a:rPr lang="en-US" b="1" dirty="0"/>
              <a:t>service project</a:t>
            </a:r>
            <a:r>
              <a:rPr lang="en-US" dirty="0"/>
              <a:t> and add files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complete</a:t>
            </a:r>
            <a:r>
              <a:rPr lang="en-US" b="1" dirty="0"/>
              <a:t> </a:t>
            </a:r>
            <a:r>
              <a:rPr lang="en-US" dirty="0"/>
              <a:t>the </a:t>
            </a:r>
            <a:r>
              <a:rPr lang="en-US" b="1" dirty="0"/>
              <a:t>service</a:t>
            </a:r>
            <a:r>
              <a:rPr lang="en-US" dirty="0"/>
              <a:t> to be </a:t>
            </a:r>
            <a:r>
              <a:rPr lang="en-US" b="1" dirty="0"/>
              <a:t>used </a:t>
            </a:r>
            <a:r>
              <a:rPr lang="en-US" dirty="0"/>
              <a:t>in</a:t>
            </a:r>
            <a:r>
              <a:rPr lang="en-US" b="1" dirty="0"/>
              <a:t> validation and deployment demos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SDK tools to </a:t>
            </a:r>
            <a:r>
              <a:rPr lang="en-US" b="1" dirty="0"/>
              <a:t>debug and fix</a:t>
            </a:r>
            <a:r>
              <a:rPr lang="en-US" dirty="0"/>
              <a:t> the service and its function chain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package</a:t>
            </a:r>
            <a:r>
              <a:rPr lang="en-US" b="1" dirty="0"/>
              <a:t> </a:t>
            </a:r>
            <a:r>
              <a:rPr lang="en-US" dirty="0"/>
              <a:t>service to a </a:t>
            </a:r>
            <a:r>
              <a:rPr lang="en-US" b="1" dirty="0"/>
              <a:t>single</a:t>
            </a:r>
            <a:r>
              <a:rPr lang="en-US" dirty="0"/>
              <a:t> *.</a:t>
            </a:r>
            <a:r>
              <a:rPr lang="en-US" dirty="0" err="1"/>
              <a:t>tgo</a:t>
            </a:r>
            <a:r>
              <a:rPr lang="en-US" dirty="0"/>
              <a:t> </a:t>
            </a:r>
            <a:r>
              <a:rPr lang="en-US" b="1" dirty="0"/>
              <a:t>package</a:t>
            </a:r>
            <a:r>
              <a:rPr lang="en-US" dirty="0"/>
              <a:t> file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on-board package to </a:t>
            </a:r>
            <a:r>
              <a:rPr lang="en-US" b="1" dirty="0"/>
              <a:t>5GTANGO V&amp;V and to OSM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87E8E8-0E07-8149-B71C-CFCDAB3FA6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4276" y="1400294"/>
            <a:ext cx="4085545" cy="408554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9A6403-7343-3641-B320-F9897F5DD006}"/>
              </a:ext>
            </a:extLst>
          </p:cNvPr>
          <p:cNvSpPr txBox="1"/>
          <p:nvPr/>
        </p:nvSpPr>
        <p:spPr>
          <a:xfrm>
            <a:off x="7335311" y="5505345"/>
            <a:ext cx="416347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Perspective during this demo: Network service developer!</a:t>
            </a:r>
          </a:p>
          <a:p>
            <a:pPr algn="ctr"/>
            <a:endParaRPr lang="en-US" sz="2000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0B7408A-2ACA-1044-B3EC-83588427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6146"/>
          </a:xfrm>
        </p:spPr>
        <p:txBody>
          <a:bodyPr/>
          <a:lstStyle/>
          <a:p>
            <a:r>
              <a:rPr lang="en-US" dirty="0"/>
              <a:t>SDK demo: Let’s develop a network service!</a:t>
            </a:r>
          </a:p>
        </p:txBody>
      </p:sp>
    </p:spTree>
    <p:extLst>
      <p:ext uri="{BB962C8B-B14F-4D97-AF65-F5344CB8AC3E}">
        <p14:creationId xmlns:p14="http://schemas.microsoft.com/office/powerpoint/2010/main" val="62897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Enter high-level info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9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generation: Generated descriptors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42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of generated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license file to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57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to prepared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5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descriptor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1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Syntax error (</a:t>
            </a:r>
            <a:r>
              <a:rPr lang="en-US" dirty="0" err="1"/>
              <a:t>vendorr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774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Integrity error (de.5gtango)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84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Descriptor validation: Topology error (conn. point)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21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Custom rule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7" y="1268338"/>
            <a:ext cx="8844844" cy="4975225"/>
          </a:xfrm>
        </p:spPr>
      </p:pic>
    </p:spTree>
    <p:extLst>
      <p:ext uri="{BB962C8B-B14F-4D97-AF65-F5344CB8AC3E}">
        <p14:creationId xmlns:p14="http://schemas.microsoft.com/office/powerpoint/2010/main" val="1898897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FD86DD6-1763-7848-B97C-D2BA5C8D1FBB}"/>
              </a:ext>
            </a:extLst>
          </p:cNvPr>
          <p:cNvSpPr/>
          <p:nvPr/>
        </p:nvSpPr>
        <p:spPr>
          <a:xfrm>
            <a:off x="10701403" y="6552454"/>
            <a:ext cx="1490597" cy="25581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94566" y="4475356"/>
            <a:ext cx="11741285" cy="226621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Diagram 5"/>
          <p:cNvGraphicFramePr/>
          <p:nvPr>
            <p:extLst/>
          </p:nvPr>
        </p:nvGraphicFramePr>
        <p:xfrm>
          <a:off x="137720" y="2762917"/>
          <a:ext cx="11709400" cy="498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0" name="TextBox 49"/>
          <p:cNvSpPr txBox="1"/>
          <p:nvPr/>
        </p:nvSpPr>
        <p:spPr>
          <a:xfrm>
            <a:off x="4308003" y="6183121"/>
            <a:ext cx="443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5GTANGO Service Development Kit Workflow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0CE5520-6392-4F40-80CD-262C8455007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Involved 5GTANGO components</a:t>
            </a:r>
          </a:p>
        </p:txBody>
      </p:sp>
      <p:sp>
        <p:nvSpPr>
          <p:cNvPr id="15" name="Rectangular Callout 14">
            <a:extLst>
              <a:ext uri="{FF2B5EF4-FFF2-40B4-BE49-F238E27FC236}">
                <a16:creationId xmlns:a16="http://schemas.microsoft.com/office/drawing/2014/main" id="{A3866A3E-8ACD-B943-A6B3-9E788EC82802}"/>
              </a:ext>
            </a:extLst>
          </p:cNvPr>
          <p:cNvSpPr/>
          <p:nvPr/>
        </p:nvSpPr>
        <p:spPr>
          <a:xfrm>
            <a:off x="162787" y="1560479"/>
            <a:ext cx="1643062" cy="778378"/>
          </a:xfrm>
          <a:prstGeom prst="wedgeRectCallout">
            <a:avLst>
              <a:gd name="adj1" fmla="val -6665"/>
              <a:gd name="adj2" fmla="val 31304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-workspace</a:t>
            </a:r>
          </a:p>
        </p:txBody>
      </p:sp>
      <p:sp>
        <p:nvSpPr>
          <p:cNvPr id="16" name="Rectangular Callout 15">
            <a:extLst>
              <a:ext uri="{FF2B5EF4-FFF2-40B4-BE49-F238E27FC236}">
                <a16:creationId xmlns:a16="http://schemas.microsoft.com/office/drawing/2014/main" id="{CBDCD336-14C8-A848-AD5D-11E195081DE0}"/>
              </a:ext>
            </a:extLst>
          </p:cNvPr>
          <p:cNvSpPr/>
          <p:nvPr/>
        </p:nvSpPr>
        <p:spPr>
          <a:xfrm>
            <a:off x="957262" y="2687515"/>
            <a:ext cx="989621" cy="778378"/>
          </a:xfrm>
          <a:prstGeom prst="wedgeRectCallout">
            <a:avLst>
              <a:gd name="adj1" fmla="val 348"/>
              <a:gd name="adj2" fmla="val 178507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-project</a:t>
            </a: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F14E7B86-EBAE-A04D-A182-680059717A87}"/>
              </a:ext>
            </a:extLst>
          </p:cNvPr>
          <p:cNvSpPr/>
          <p:nvPr/>
        </p:nvSpPr>
        <p:spPr>
          <a:xfrm>
            <a:off x="7279576" y="2687515"/>
            <a:ext cx="848586" cy="778378"/>
          </a:xfrm>
          <a:prstGeom prst="wedgeRectCallout">
            <a:avLst>
              <a:gd name="adj1" fmla="val -44130"/>
              <a:gd name="adj2" fmla="val 17539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-on board</a:t>
            </a:r>
          </a:p>
        </p:txBody>
      </p:sp>
      <p:sp>
        <p:nvSpPr>
          <p:cNvPr id="18" name="Rectangular Callout 17">
            <a:extLst>
              <a:ext uri="{FF2B5EF4-FFF2-40B4-BE49-F238E27FC236}">
                <a16:creationId xmlns:a16="http://schemas.microsoft.com/office/drawing/2014/main" id="{18661482-B9D1-0A4B-B5B0-8D18A5D84082}"/>
              </a:ext>
            </a:extLst>
          </p:cNvPr>
          <p:cNvSpPr/>
          <p:nvPr/>
        </p:nvSpPr>
        <p:spPr>
          <a:xfrm>
            <a:off x="6343148" y="1575723"/>
            <a:ext cx="1643062" cy="778378"/>
          </a:xfrm>
          <a:prstGeom prst="wedgeRectCallout">
            <a:avLst>
              <a:gd name="adj1" fmla="val -19930"/>
              <a:gd name="adj2" fmla="val 319118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-package</a:t>
            </a: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75A41439-95C9-C645-827E-692BBD6DCE77}"/>
              </a:ext>
            </a:extLst>
          </p:cNvPr>
          <p:cNvSpPr/>
          <p:nvPr/>
        </p:nvSpPr>
        <p:spPr>
          <a:xfrm>
            <a:off x="1946884" y="1560479"/>
            <a:ext cx="1486898" cy="778378"/>
          </a:xfrm>
          <a:prstGeom prst="wedgeRectCallout">
            <a:avLst>
              <a:gd name="adj1" fmla="val -21703"/>
              <a:gd name="adj2" fmla="val 33049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tng</a:t>
            </a:r>
            <a:r>
              <a:rPr lang="en-US" dirty="0"/>
              <a:t>-schema</a:t>
            </a:r>
          </a:p>
        </p:txBody>
      </p:sp>
      <p:sp>
        <p:nvSpPr>
          <p:cNvPr id="22" name="Rectangular Callout 21">
            <a:extLst>
              <a:ext uri="{FF2B5EF4-FFF2-40B4-BE49-F238E27FC236}">
                <a16:creationId xmlns:a16="http://schemas.microsoft.com/office/drawing/2014/main" id="{B664986D-E569-5E48-81B8-0060020102D7}"/>
              </a:ext>
            </a:extLst>
          </p:cNvPr>
          <p:cNvSpPr/>
          <p:nvPr/>
        </p:nvSpPr>
        <p:spPr>
          <a:xfrm>
            <a:off x="2605742" y="2696224"/>
            <a:ext cx="1189643" cy="778378"/>
          </a:xfrm>
          <a:prstGeom prst="wedgeRectCallout">
            <a:avLst>
              <a:gd name="adj1" fmla="val -30789"/>
              <a:gd name="adj2" fmla="val 181811"/>
            </a:avLst>
          </a:prstGeom>
          <a:solidFill>
            <a:srgbClr val="0070C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tng-sdk-descriptgen</a:t>
            </a:r>
            <a:endParaRPr lang="en-US" sz="1600" dirty="0"/>
          </a:p>
        </p:txBody>
      </p:sp>
      <p:sp>
        <p:nvSpPr>
          <p:cNvPr id="24" name="Rectangular Callout 23">
            <a:extLst>
              <a:ext uri="{FF2B5EF4-FFF2-40B4-BE49-F238E27FC236}">
                <a16:creationId xmlns:a16="http://schemas.microsoft.com/office/drawing/2014/main" id="{47E6AB76-699A-7A4C-B1A6-67F1EA553263}"/>
              </a:ext>
            </a:extLst>
          </p:cNvPr>
          <p:cNvSpPr/>
          <p:nvPr/>
        </p:nvSpPr>
        <p:spPr>
          <a:xfrm>
            <a:off x="4979033" y="2687515"/>
            <a:ext cx="981645" cy="778378"/>
          </a:xfrm>
          <a:prstGeom prst="wedgeRectCallout">
            <a:avLst>
              <a:gd name="adj1" fmla="val 2946"/>
              <a:gd name="adj2" fmla="val 174300"/>
            </a:avLst>
          </a:prstGeom>
          <a:solidFill>
            <a:srgbClr val="00B05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tng</a:t>
            </a:r>
            <a:r>
              <a:rPr lang="en-US" sz="1600" dirty="0"/>
              <a:t>-</a:t>
            </a:r>
            <a:r>
              <a:rPr lang="en-US" sz="1600" dirty="0" err="1"/>
              <a:t>sdk</a:t>
            </a:r>
            <a:r>
              <a:rPr lang="en-US" sz="1600" dirty="0"/>
              <a:t>-validate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DCBC8D-23AE-6243-B9D8-CB6FA1ABE0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992019">
            <a:off x="8821178" y="27971"/>
            <a:ext cx="2723525" cy="113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1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 validation: No more errors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New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79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Validator GUI: Service topology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1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validated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353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5GTANGO V&amp;V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712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5GTANGO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08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 package to OSM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22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578" y="1268338"/>
            <a:ext cx="8844844" cy="49752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On-boarded to OSM successfully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06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10C9D2FB-8EFA-C149-9D2D-8C303111D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77" y="3575389"/>
            <a:ext cx="4073525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EEC754-77D2-CA4F-A19F-579BC1C04B3F}"/>
              </a:ext>
            </a:extLst>
          </p:cNvPr>
          <p:cNvSpPr txBox="1"/>
          <p:nvPr/>
        </p:nvSpPr>
        <p:spPr>
          <a:xfrm>
            <a:off x="4175655" y="2741272"/>
            <a:ext cx="6475413" cy="9239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b="1" cap="all" dirty="0">
                <a:solidFill>
                  <a:srgbClr val="C00000"/>
                </a:solidFill>
              </a:rPr>
              <a:t>5G DEVELOPMENT AND VALIDATION PLATFORM FOR GLOBAL INDUSTRY-SPECIFIC NETWORK SERVICES AND APPS</a:t>
            </a:r>
          </a:p>
          <a:p>
            <a:pPr>
              <a:defRPr/>
            </a:pP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2" name="Picture 16">
            <a:extLst>
              <a:ext uri="{FF2B5EF4-FFF2-40B4-BE49-F238E27FC236}">
                <a16:creationId xmlns:a16="http://schemas.microsoft.com/office/drawing/2014/main" id="{156BFDEF-F55D-FB4F-A770-E123E0A5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990" y="3592913"/>
            <a:ext cx="236378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2314FC-5E85-AA43-BC68-785461E7F94E}"/>
              </a:ext>
            </a:extLst>
          </p:cNvPr>
          <p:cNvCxnSpPr>
            <a:cxnSpLocks/>
          </p:cNvCxnSpPr>
          <p:nvPr/>
        </p:nvCxnSpPr>
        <p:spPr>
          <a:xfrm>
            <a:off x="4298950" y="3575389"/>
            <a:ext cx="0" cy="2291442"/>
          </a:xfrm>
          <a:prstGeom prst="line">
            <a:avLst/>
          </a:prstGeom>
          <a:ln w="698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276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3229B4-2C86-FA44-AD0A-A95B4B298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service to be developed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065C5E-CFC0-A841-9772-131FAEDD63E3}"/>
              </a:ext>
            </a:extLst>
          </p:cNvPr>
          <p:cNvSpPr/>
          <p:nvPr/>
        </p:nvSpPr>
        <p:spPr>
          <a:xfrm>
            <a:off x="303058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F666C1A-BAA8-8C42-BFBF-42D5BB5A9256}"/>
              </a:ext>
            </a:extLst>
          </p:cNvPr>
          <p:cNvSpPr/>
          <p:nvPr/>
        </p:nvSpPr>
        <p:spPr>
          <a:xfrm>
            <a:off x="7572103" y="2743200"/>
            <a:ext cx="1602378" cy="1541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FE887A-CAE2-F94B-B822-09B2A031946F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4632961" y="3513909"/>
            <a:ext cx="293914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0574C2-F27C-F742-B9C9-FD8F72C4FA0A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9174481" y="3513909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81FDA6-129C-7247-A6A1-A4E78526F1EC}"/>
              </a:ext>
            </a:extLst>
          </p:cNvPr>
          <p:cNvCxnSpPr>
            <a:cxnSpLocks/>
          </p:cNvCxnSpPr>
          <p:nvPr/>
        </p:nvCxnSpPr>
        <p:spPr>
          <a:xfrm>
            <a:off x="2042161" y="3513908"/>
            <a:ext cx="988422" cy="0"/>
          </a:xfrm>
          <a:prstGeom prst="straightConnector1">
            <a:avLst/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9C84C94-F010-9A47-98FB-388017418921}"/>
              </a:ext>
            </a:extLst>
          </p:cNvPr>
          <p:cNvSpPr txBox="1"/>
          <p:nvPr/>
        </p:nvSpPr>
        <p:spPr>
          <a:xfrm>
            <a:off x="3167968" y="4330336"/>
            <a:ext cx="15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VNF1: </a:t>
            </a:r>
            <a:r>
              <a:rPr lang="en-US" dirty="0" err="1"/>
              <a:t>HAProxy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C00BF1-1956-AE4C-AF17-A0032FD931CA}"/>
              </a:ext>
            </a:extLst>
          </p:cNvPr>
          <p:cNvSpPr txBox="1"/>
          <p:nvPr/>
        </p:nvSpPr>
        <p:spPr>
          <a:xfrm>
            <a:off x="7597132" y="4284617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VNF2: Squid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CC817B-D1F3-4740-8D7C-CD761275E6C7}"/>
              </a:ext>
            </a:extLst>
          </p:cNvPr>
          <p:cNvSpPr txBox="1"/>
          <p:nvPr/>
        </p:nvSpPr>
        <p:spPr>
          <a:xfrm>
            <a:off x="1663397" y="332924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26A635-6F79-EB4E-B8E4-3B7F867D09CB}"/>
              </a:ext>
            </a:extLst>
          </p:cNvPr>
          <p:cNvSpPr txBox="1"/>
          <p:nvPr/>
        </p:nvSpPr>
        <p:spPr>
          <a:xfrm>
            <a:off x="10162903" y="332924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7E9072-6FCD-BF4C-BCEF-CD9C5E3CB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69" y="2685142"/>
            <a:ext cx="1602378" cy="164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A0D5F3-155C-F147-9A3A-E5E0383917A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51964" y="2976217"/>
            <a:ext cx="1117012" cy="107538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88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DC8927E-92BD-8E41-90C7-334C8F7A6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8E1DAB-E077-2F44-A00A-EE14B7A7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8999">
            <a:off x="1270379" y="3553568"/>
            <a:ext cx="6124744" cy="254814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387470D-189A-4149-A907-E74452654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6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 txBox="1">
            <a:spLocks/>
          </p:cNvSpPr>
          <p:nvPr/>
        </p:nvSpPr>
        <p:spPr>
          <a:xfrm>
            <a:off x="8983980" y="3472096"/>
            <a:ext cx="2887980" cy="2659380"/>
          </a:xfrm>
          <a:prstGeom prst="rect">
            <a:avLst/>
          </a:prstGeom>
          <a:solidFill>
            <a:srgbClr val="FEF6E3"/>
          </a:solidFill>
          <a:ln w="19050" cap="flat" cmpd="sng" algn="ctr">
            <a:solidFill>
              <a:schemeClr val="accent3">
                <a:shade val="50000"/>
              </a:schemeClr>
            </a:solidFill>
            <a:prstDash val="solid"/>
            <a:miter lim="800000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workspace.yml</a:t>
            </a: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Font typeface="Arial"/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9"/>
          <a:stretch/>
        </p:blipFill>
        <p:spPr>
          <a:xfrm>
            <a:off x="9083782" y="3992880"/>
            <a:ext cx="2688375" cy="1998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Initialize 5GTANGO SDK workspace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3648110" y="3652544"/>
            <a:ext cx="206411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-workspace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71A1114-8360-2F46-BEB1-095BD4CB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82" y="1333500"/>
            <a:ext cx="2399558" cy="2659380"/>
          </a:xfrm>
          <a:prstGeom prst="rect">
            <a:avLst/>
          </a:prstGeom>
          <a:solidFill>
            <a:srgbClr val="FEF6E3"/>
          </a:solidFill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r>
              <a:rPr lang="en-US" b="1" dirty="0" err="1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tng</a:t>
            </a:r>
            <a:r>
              <a:rPr lang="en-US" b="1" dirty="0">
                <a:ln w="22225">
                  <a:noFill/>
                  <a:prstDash val="solid"/>
                </a:ln>
                <a:solidFill>
                  <a:schemeClr val="tx2"/>
                </a:solidFill>
              </a:rPr>
              <a:t>-workspace</a:t>
            </a: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b="1" dirty="0">
              <a:ln w="22225">
                <a:noFill/>
                <a:prstDash val="solid"/>
              </a:ln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16511" y="1821757"/>
            <a:ext cx="2019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tng</a:t>
            </a:r>
            <a:r>
              <a:rPr lang="en-US" dirty="0"/>
              <a:t>-workspace/</a:t>
            </a:r>
          </a:p>
          <a:p>
            <a:r>
              <a:rPr lang="en-US" dirty="0"/>
              <a:t>├── catalogues</a:t>
            </a:r>
          </a:p>
          <a:p>
            <a:r>
              <a:rPr lang="en-US" dirty="0"/>
              <a:t>├── configuration</a:t>
            </a:r>
          </a:p>
          <a:p>
            <a:r>
              <a:rPr lang="en-US" dirty="0"/>
              <a:t>├── platforms</a:t>
            </a:r>
          </a:p>
          <a:p>
            <a:r>
              <a:rPr lang="en-US" dirty="0"/>
              <a:t>├── projects</a:t>
            </a:r>
          </a:p>
          <a:p>
            <a:r>
              <a:rPr lang="en-US" dirty="0"/>
              <a:t>│   └── </a:t>
            </a:r>
            <a:r>
              <a:rPr lang="en-US" dirty="0" err="1"/>
              <a:t>config.yml</a:t>
            </a:r>
            <a:endParaRPr lang="en-US" dirty="0"/>
          </a:p>
          <a:p>
            <a:r>
              <a:rPr lang="en-US" dirty="0"/>
              <a:t>└── </a:t>
            </a:r>
            <a:r>
              <a:rPr lang="en-US" dirty="0" err="1"/>
              <a:t>workspace.yml</a:t>
            </a:r>
            <a:endParaRPr lang="en-US" dirty="0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5938480" y="3707119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92221" y="3534500"/>
            <a:ext cx="80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5836683" y="3522453"/>
            <a:ext cx="802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setup</a:t>
            </a:r>
          </a:p>
        </p:txBody>
      </p:sp>
    </p:spTree>
    <p:extLst>
      <p:ext uri="{BB962C8B-B14F-4D97-AF65-F5344CB8AC3E}">
        <p14:creationId xmlns:p14="http://schemas.microsoft.com/office/powerpoint/2010/main" val="2378492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862" r="11505"/>
          <a:stretch/>
        </p:blipFill>
        <p:spPr>
          <a:xfrm>
            <a:off x="3576181" y="2678395"/>
            <a:ext cx="3688081" cy="26870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49030D-A16A-4244-B647-302BE13ED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Initial descriptor &amp; project generation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7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2491921" y="3743902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2379619" y="3275903"/>
            <a:ext cx="1120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info</a:t>
            </a:r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9108676" y="28926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8554011" y="3802111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4" name="Snip Single Corner Rectangle 13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10038944" y="38078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5" name="Snip Single Corner Rectangle 14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10191344" y="39602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6" name="Snip Single Corner Rectangle 15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10343744" y="4112643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8449858" y="2678395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7413802" y="3732468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7320711" y="3452521"/>
            <a:ext cx="102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generate</a:t>
            </a:r>
          </a:p>
        </p:txBody>
      </p:sp>
    </p:spTree>
    <p:extLst>
      <p:ext uri="{BB962C8B-B14F-4D97-AF65-F5344CB8AC3E}">
        <p14:creationId xmlns:p14="http://schemas.microsoft.com/office/powerpoint/2010/main" val="135437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C20E0A-9F94-4C4C-B0FC-F26378CC8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Manipulate project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8</a:t>
            </a:fld>
            <a:endParaRPr lang="en-US"/>
          </a:p>
        </p:txBody>
      </p:sp>
      <p:sp>
        <p:nvSpPr>
          <p:cNvPr id="21" name="Snip Single Corner Rectangle 20">
            <a:extLst>
              <a:ext uri="{FF2B5EF4-FFF2-40B4-BE49-F238E27FC236}">
                <a16:creationId xmlns:a16="http://schemas.microsoft.com/office/drawing/2014/main" id="{08555499-8047-FF42-BEBB-13AA40C2B157}"/>
              </a:ext>
            </a:extLst>
          </p:cNvPr>
          <p:cNvSpPr/>
          <p:nvPr/>
        </p:nvSpPr>
        <p:spPr>
          <a:xfrm>
            <a:off x="8753342" y="290451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project.yml</a:t>
            </a:r>
            <a:endParaRPr lang="en-US" sz="1600" dirty="0"/>
          </a:p>
        </p:txBody>
      </p:sp>
      <p:sp>
        <p:nvSpPr>
          <p:cNvPr id="22" name="Snip Single Corner Rectangle 2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8245481" y="3678237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nsd.yml</a:t>
            </a:r>
            <a:endParaRPr lang="en-US" sz="1600" dirty="0"/>
          </a:p>
        </p:txBody>
      </p:sp>
      <p:sp>
        <p:nvSpPr>
          <p:cNvPr id="23" name="Snip Single Corner Rectangle 22">
            <a:extLst>
              <a:ext uri="{FF2B5EF4-FFF2-40B4-BE49-F238E27FC236}">
                <a16:creationId xmlns:a16="http://schemas.microsoft.com/office/drawing/2014/main" id="{82D8EB6C-CA35-794A-912B-D2830A51999E}"/>
              </a:ext>
            </a:extLst>
          </p:cNvPr>
          <p:cNvSpPr/>
          <p:nvPr/>
        </p:nvSpPr>
        <p:spPr>
          <a:xfrm>
            <a:off x="9605112" y="3683114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vnfd.yml</a:t>
            </a:r>
            <a:endParaRPr lang="en-US" sz="1600" dirty="0"/>
          </a:p>
        </p:txBody>
      </p:sp>
      <p:sp>
        <p:nvSpPr>
          <p:cNvPr id="24" name="Snip Single Corner Rectangle 23">
            <a:extLst>
              <a:ext uri="{FF2B5EF4-FFF2-40B4-BE49-F238E27FC236}">
                <a16:creationId xmlns:a16="http://schemas.microsoft.com/office/drawing/2014/main" id="{DDF987E6-C6E7-5649-9C4C-AA5065D94D6E}"/>
              </a:ext>
            </a:extLst>
          </p:cNvPr>
          <p:cNvSpPr/>
          <p:nvPr/>
        </p:nvSpPr>
        <p:spPr>
          <a:xfrm>
            <a:off x="9744652" y="3812762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5" name="Snip Single Corner Rectangle 24">
            <a:extLst>
              <a:ext uri="{FF2B5EF4-FFF2-40B4-BE49-F238E27FC236}">
                <a16:creationId xmlns:a16="http://schemas.microsoft.com/office/drawing/2014/main" id="{B10D8AE7-84AC-5942-866C-1522A9A7D93B}"/>
              </a:ext>
            </a:extLst>
          </p:cNvPr>
          <p:cNvSpPr/>
          <p:nvPr/>
        </p:nvSpPr>
        <p:spPr>
          <a:xfrm>
            <a:off x="9884192" y="3942409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vnfd.yml</a:t>
            </a:r>
            <a:endParaRPr lang="en-US" sz="160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56792-E801-2C44-97BD-7CC3E8CC0DBE}"/>
              </a:ext>
            </a:extLst>
          </p:cNvPr>
          <p:cNvSpPr/>
          <p:nvPr/>
        </p:nvSpPr>
        <p:spPr>
          <a:xfrm>
            <a:off x="8150117" y="2722281"/>
            <a:ext cx="3086822" cy="2116290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6DA28413-7414-2C4B-B2B4-034EE514D348}"/>
              </a:ext>
            </a:extLst>
          </p:cNvPr>
          <p:cNvSpPr/>
          <p:nvPr/>
        </p:nvSpPr>
        <p:spPr>
          <a:xfrm>
            <a:off x="5065223" y="2843038"/>
            <a:ext cx="554665" cy="69593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34C9DD-0FCE-9E43-9BFA-B136E3CAD948}"/>
              </a:ext>
            </a:extLst>
          </p:cNvPr>
          <p:cNvSpPr/>
          <p:nvPr/>
        </p:nvSpPr>
        <p:spPr>
          <a:xfrm>
            <a:off x="4392279" y="3680789"/>
            <a:ext cx="1899920" cy="7707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tng</a:t>
            </a:r>
            <a:r>
              <a:rPr lang="en-US" sz="2400" dirty="0"/>
              <a:t>-project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7B4A95CE-E69D-AD48-89E9-AAE8DB5C6737}"/>
              </a:ext>
            </a:extLst>
          </p:cNvPr>
          <p:cNvSpPr/>
          <p:nvPr/>
        </p:nvSpPr>
        <p:spPr>
          <a:xfrm>
            <a:off x="663948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5863EB86-F7FA-8E41-A050-98BB8B2611D5}"/>
              </a:ext>
            </a:extLst>
          </p:cNvPr>
          <p:cNvSpPr/>
          <p:nvPr/>
        </p:nvSpPr>
        <p:spPr>
          <a:xfrm>
            <a:off x="3144449" y="3780426"/>
            <a:ext cx="934720" cy="57152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F159F1-49DE-334A-834A-30FAD42BB928}"/>
              </a:ext>
            </a:extLst>
          </p:cNvPr>
          <p:cNvSpPr txBox="1"/>
          <p:nvPr/>
        </p:nvSpPr>
        <p:spPr>
          <a:xfrm>
            <a:off x="5505726" y="2910465"/>
            <a:ext cx="65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752BE0-1F14-B84E-81E9-76E1D39DE60A}"/>
              </a:ext>
            </a:extLst>
          </p:cNvPr>
          <p:cNvSpPr txBox="1"/>
          <p:nvPr/>
        </p:nvSpPr>
        <p:spPr>
          <a:xfrm>
            <a:off x="3040975" y="3538375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trigger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5307B6-F1B0-AD4E-8967-995DA49EB45F}"/>
              </a:ext>
            </a:extLst>
          </p:cNvPr>
          <p:cNvSpPr txBox="1"/>
          <p:nvPr/>
        </p:nvSpPr>
        <p:spPr>
          <a:xfrm>
            <a:off x="6578011" y="3557944"/>
            <a:ext cx="112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sp>
        <p:nvSpPr>
          <p:cNvPr id="42" name="Snip Single Corner Rectangle 41">
            <a:extLst>
              <a:ext uri="{FF2B5EF4-FFF2-40B4-BE49-F238E27FC236}">
                <a16:creationId xmlns:a16="http://schemas.microsoft.com/office/drawing/2014/main" id="{97C79AF0-011F-A04C-A1B3-A603FA04FAAE}"/>
              </a:ext>
            </a:extLst>
          </p:cNvPr>
          <p:cNvSpPr/>
          <p:nvPr/>
        </p:nvSpPr>
        <p:spPr>
          <a:xfrm>
            <a:off x="4719176" y="2036378"/>
            <a:ext cx="1246126" cy="64221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LICENSE.txt</a:t>
            </a:r>
          </a:p>
        </p:txBody>
      </p:sp>
    </p:spTree>
    <p:extLst>
      <p:ext uri="{BB962C8B-B14F-4D97-AF65-F5344CB8AC3E}">
        <p14:creationId xmlns:p14="http://schemas.microsoft.com/office/powerpoint/2010/main" val="2225684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FF2BC-F674-8F40-863E-6F631976D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Switch to prepared project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DD9007-6744-E742-81E7-C9C3DA3A21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F36D9EE6-BE68-AA43-800B-9255F837AE64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47B0-0C71-174F-80CD-3B95FECF4587}"/>
              </a:ext>
            </a:extLst>
          </p:cNvPr>
          <p:cNvGrpSpPr/>
          <p:nvPr/>
        </p:nvGrpSpPr>
        <p:grpSpPr>
          <a:xfrm>
            <a:off x="944094" y="3091720"/>
            <a:ext cx="1359866" cy="1938666"/>
            <a:chOff x="-86359" y="3160125"/>
            <a:chExt cx="1359866" cy="1938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F3CB3F-BF50-B24A-9D8D-8DCD9BE76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6359" y="3160125"/>
              <a:ext cx="1359866" cy="135986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F6DD65-79C1-714D-BA87-A776450180F7}"/>
                </a:ext>
              </a:extLst>
            </p:cNvPr>
            <p:cNvSpPr txBox="1"/>
            <p:nvPr/>
          </p:nvSpPr>
          <p:spPr>
            <a:xfrm>
              <a:off x="-86359" y="4452460"/>
              <a:ext cx="13598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Developer</a:t>
              </a:r>
            </a:p>
            <a:p>
              <a:pPr algn="ctr"/>
              <a:r>
                <a:rPr lang="en-US" sz="1600" i="1" dirty="0"/>
                <a:t>(that’s us)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67B57-7E45-4241-992A-49A4A53DC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530" y="1503294"/>
            <a:ext cx="3049270" cy="1319754"/>
          </a:xfrm>
          <a:prstGeom prst="rect">
            <a:avLst/>
          </a:prstGeom>
        </p:spPr>
      </p:pic>
      <p:sp>
        <p:nvSpPr>
          <p:cNvPr id="9" name="Snip Single Corner Rectangle 8">
            <a:extLst>
              <a:ext uri="{FF2B5EF4-FFF2-40B4-BE49-F238E27FC236}">
                <a16:creationId xmlns:a16="http://schemas.microsoft.com/office/drawing/2014/main" id="{2D585C94-1D8A-3544-B04E-A6CAF30A8702}"/>
              </a:ext>
            </a:extLst>
          </p:cNvPr>
          <p:cNvSpPr/>
          <p:nvPr/>
        </p:nvSpPr>
        <p:spPr>
          <a:xfrm>
            <a:off x="5131036" y="30402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project.yml</a:t>
            </a:r>
            <a:endParaRPr lang="en-US" dirty="0"/>
          </a:p>
        </p:txBody>
      </p:sp>
      <p:sp>
        <p:nvSpPr>
          <p:cNvPr id="10" name="Snip Single Corner Rectangle 9">
            <a:extLst>
              <a:ext uri="{FF2B5EF4-FFF2-40B4-BE49-F238E27FC236}">
                <a16:creationId xmlns:a16="http://schemas.microsoft.com/office/drawing/2014/main" id="{6C27FE2A-4C7E-1A4D-B570-BBA908C257FF}"/>
              </a:ext>
            </a:extLst>
          </p:cNvPr>
          <p:cNvSpPr/>
          <p:nvPr/>
        </p:nvSpPr>
        <p:spPr>
          <a:xfrm>
            <a:off x="4576371" y="3949718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nsd.yml</a:t>
            </a:r>
            <a:endParaRPr lang="en-US" dirty="0"/>
          </a:p>
        </p:txBody>
      </p:sp>
      <p:sp>
        <p:nvSpPr>
          <p:cNvPr id="11" name="Snip Single Corner Rectangle 10">
            <a:extLst>
              <a:ext uri="{FF2B5EF4-FFF2-40B4-BE49-F238E27FC236}">
                <a16:creationId xmlns:a16="http://schemas.microsoft.com/office/drawing/2014/main" id="{6EAE23E5-4D9B-D046-9049-BFFE4611E878}"/>
              </a:ext>
            </a:extLst>
          </p:cNvPr>
          <p:cNvSpPr/>
          <p:nvPr/>
        </p:nvSpPr>
        <p:spPr>
          <a:xfrm>
            <a:off x="6061304" y="39554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vnfd.yml</a:t>
            </a:r>
            <a:endParaRPr lang="en-US" dirty="0"/>
          </a:p>
        </p:txBody>
      </p:sp>
      <p:sp>
        <p:nvSpPr>
          <p:cNvPr id="12" name="Snip Single Corner Rectangle 11">
            <a:extLst>
              <a:ext uri="{FF2B5EF4-FFF2-40B4-BE49-F238E27FC236}">
                <a16:creationId xmlns:a16="http://schemas.microsoft.com/office/drawing/2014/main" id="{9AEAD0F7-8B39-B546-90D3-46C8002F6204}"/>
              </a:ext>
            </a:extLst>
          </p:cNvPr>
          <p:cNvSpPr/>
          <p:nvPr/>
        </p:nvSpPr>
        <p:spPr>
          <a:xfrm>
            <a:off x="6213704" y="41078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F2344E4A-DEE0-DA46-8475-59B2830E2E56}"/>
              </a:ext>
            </a:extLst>
          </p:cNvPr>
          <p:cNvSpPr/>
          <p:nvPr/>
        </p:nvSpPr>
        <p:spPr>
          <a:xfrm>
            <a:off x="6366104" y="4260250"/>
            <a:ext cx="1360968" cy="75491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vnfd.yml</a:t>
            </a:r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33F17E-5859-6343-93F7-A398ACDD2511}"/>
              </a:ext>
            </a:extLst>
          </p:cNvPr>
          <p:cNvSpPr/>
          <p:nvPr/>
        </p:nvSpPr>
        <p:spPr>
          <a:xfrm>
            <a:off x="4472218" y="2826002"/>
            <a:ext cx="3371301" cy="2487677"/>
          </a:xfrm>
          <a:prstGeom prst="roundRect">
            <a:avLst>
              <a:gd name="adj" fmla="val 9464"/>
            </a:avLst>
          </a:prstGeom>
          <a:noFill/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481298B8-91B4-5649-AF95-ED481271F7D4}"/>
              </a:ext>
            </a:extLst>
          </p:cNvPr>
          <p:cNvSpPr/>
          <p:nvPr/>
        </p:nvSpPr>
        <p:spPr>
          <a:xfrm rot="10800000">
            <a:off x="8767518" y="3304493"/>
            <a:ext cx="1097280" cy="11470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Left-Right Arrow 18">
            <a:extLst>
              <a:ext uri="{FF2B5EF4-FFF2-40B4-BE49-F238E27FC236}">
                <a16:creationId xmlns:a16="http://schemas.microsoft.com/office/drawing/2014/main" id="{A2DD2D8D-F4C4-564F-B3D8-41D24D8F962D}"/>
              </a:ext>
            </a:extLst>
          </p:cNvPr>
          <p:cNvSpPr/>
          <p:nvPr/>
        </p:nvSpPr>
        <p:spPr>
          <a:xfrm>
            <a:off x="2699823" y="3895206"/>
            <a:ext cx="1361440" cy="561526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6B595F-3F77-BA40-8F4A-E62BF8866CA4}"/>
              </a:ext>
            </a:extLst>
          </p:cNvPr>
          <p:cNvSpPr txBox="1"/>
          <p:nvPr/>
        </p:nvSpPr>
        <p:spPr>
          <a:xfrm>
            <a:off x="9011358" y="438405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</a:t>
            </a:r>
            <a:r>
              <a:rPr lang="en-US" dirty="0"/>
              <a:t> pull</a:t>
            </a:r>
          </a:p>
        </p:txBody>
      </p:sp>
    </p:spTree>
    <p:extLst>
      <p:ext uri="{BB962C8B-B14F-4D97-AF65-F5344CB8AC3E}">
        <p14:creationId xmlns:p14="http://schemas.microsoft.com/office/powerpoint/2010/main" val="1246630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ojo naranj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9804</TotalTime>
  <Words>617</Words>
  <Application>Microsoft Macintosh PowerPoint</Application>
  <PresentationFormat>Widescreen</PresentationFormat>
  <Paragraphs>186</Paragraphs>
  <Slides>38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Theme</vt:lpstr>
      <vt:lpstr>WP4: 5GTANGO SDK Demonstration Presenter: Manuel Peuster (Paderborn University) </vt:lpstr>
      <vt:lpstr>SDK demo: Let’s develop a network service!</vt:lpstr>
      <vt:lpstr>PowerPoint Presentation</vt:lpstr>
      <vt:lpstr>Network service to be developed</vt:lpstr>
      <vt:lpstr>PowerPoint Presentation</vt:lpstr>
      <vt:lpstr>Step 1: Initialize 5GTANGO SDK workspace</vt:lpstr>
      <vt:lpstr>Step 2: Initial descriptor &amp; project generation</vt:lpstr>
      <vt:lpstr>Step 3: Manipulate project</vt:lpstr>
      <vt:lpstr>Step 4: Switch to prepared project</vt:lpstr>
      <vt:lpstr>Step 5: Find bugs using tng-validate</vt:lpstr>
      <vt:lpstr>Step 6: Analyze the validated service in GUI</vt:lpstr>
      <vt:lpstr>Step 7: Package validated service</vt:lpstr>
      <vt:lpstr>Step 8: On-board to 5GTANGO and OSM</vt:lpstr>
      <vt:lpstr>Ready for validation &amp; deployment!</vt:lpstr>
      <vt:lpstr>5GTANGO SDK: Key takeaways</vt:lpstr>
      <vt:lpstr>Q&amp;A</vt:lpstr>
      <vt:lpstr>Demo Screenshots</vt:lpstr>
      <vt:lpstr>Starting point: Xubuntu 18.04 VM</vt:lpstr>
      <vt:lpstr>Initialize workspace</vt:lpstr>
      <vt:lpstr>Descriptor generation: Enter high-level info</vt:lpstr>
      <vt:lpstr>Descriptor generation: Generated descriptors</vt:lpstr>
      <vt:lpstr>Status of generated project</vt:lpstr>
      <vt:lpstr>Add license file to project</vt:lpstr>
      <vt:lpstr>Switch to prepared project</vt:lpstr>
      <vt:lpstr>Network service descriptor</vt:lpstr>
      <vt:lpstr>Descriptor validation: Syntax error (vendorr)</vt:lpstr>
      <vt:lpstr>Descriptor validation: Integrity error (de.5gtango)</vt:lpstr>
      <vt:lpstr>Descriptor validation: Topology error (conn. point)</vt:lpstr>
      <vt:lpstr>Descriptor validation: Custom rule</vt:lpstr>
      <vt:lpstr>Descriptor validation: No more errors</vt:lpstr>
      <vt:lpstr>Validator GUI: New validation</vt:lpstr>
      <vt:lpstr>Validator GUI: Service topology overview</vt:lpstr>
      <vt:lpstr>Package validated project</vt:lpstr>
      <vt:lpstr>On-board package to 5GTANGO V&amp;V</vt:lpstr>
      <vt:lpstr>On-boarded to 5GTANGO successfully</vt:lpstr>
      <vt:lpstr>On-board package to OSM</vt:lpstr>
      <vt:lpstr>On-boarded to OSM successfully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Communications and Dissemination Q4 ‘15</dc:title>
  <dc:creator>Iris Finkelstein-Sagi</dc:creator>
  <cp:lastModifiedBy>Manuel Peuster</cp:lastModifiedBy>
  <cp:revision>862</cp:revision>
  <dcterms:created xsi:type="dcterms:W3CDTF">2015-10-26T08:21:16Z</dcterms:created>
  <dcterms:modified xsi:type="dcterms:W3CDTF">2018-09-18T16:28:58Z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1495534017</vt:lpwstr>
  </property>
</Properties>
</file>